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69" r:id="rId17"/>
  </p:sldIdLst>
  <p:sldSz cx="9144000" cy="5143500" type="screen16x9"/>
  <p:notesSz cx="6858000" cy="9144000"/>
  <p:embeddedFontLst>
    <p:embeddedFont>
      <p:font typeface="Gill Sans" panose="020B060402020202020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0b6546efc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0b6546efc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0d6e89b0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0d6e89b0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0d6e89b00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0d6e89b00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0d6e89b00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0d6e89b00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0f76769a3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0f76769a3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13ba7e882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13ba7e882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0b6546efcd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0b6546efcd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0b6546efc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0b6546ef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132a31bb2f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132a31bb2f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0b6546efc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0b6546efc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0b6546efc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0b6546ef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0b6546efcd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0b6546efcd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0b6546efc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0b6546efc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itle (solid colour)">
  <p:cSld name="CUSTOM">
    <p:bg>
      <p:bgPr>
        <a:solidFill>
          <a:schemeClr val="accent1"/>
        </a:solidFill>
        <a:effectLst/>
      </p:bgPr>
    </p:bg>
    <p:spTree>
      <p:nvGrpSpPr>
        <p:cNvPr id="1" name="Shape 15"/>
        <p:cNvGrpSpPr/>
        <p:nvPr/>
      </p:nvGrpSpPr>
      <p:grpSpPr>
        <a:xfrm>
          <a:off x="0" y="0"/>
          <a:ext cx="0" cy="0"/>
          <a:chOff x="0" y="0"/>
          <a:chExt cx="0" cy="0"/>
        </a:xfrm>
      </p:grpSpPr>
      <p:sp>
        <p:nvSpPr>
          <p:cNvPr id="16" name="Google Shape;16;p2"/>
          <p:cNvSpPr/>
          <p:nvPr/>
        </p:nvSpPr>
        <p:spPr>
          <a:xfrm>
            <a:off x="0" y="0"/>
            <a:ext cx="9144000" cy="5143500"/>
          </a:xfrm>
          <a:prstGeom prst="rect">
            <a:avLst/>
          </a:prstGeom>
          <a:solidFill>
            <a:schemeClr val="accent1"/>
          </a:solidFill>
          <a:ln>
            <a:noFill/>
          </a:ln>
        </p:spPr>
        <p:txBody>
          <a:bodyPr spcFirstLastPara="1" wrap="square" lIns="45700" tIns="45700" rIns="45700" bIns="45700"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title"/>
          </p:nvPr>
        </p:nvSpPr>
        <p:spPr>
          <a:xfrm>
            <a:off x="235350" y="934225"/>
            <a:ext cx="6897300" cy="708000"/>
          </a:xfrm>
          <a:prstGeom prst="rect">
            <a:avLst/>
          </a:prstGeom>
        </p:spPr>
        <p:txBody>
          <a:bodyPr spcFirstLastPara="1" wrap="square" lIns="90000" tIns="90000" rIns="90000" bIns="90000" anchor="ctr" anchorCtr="0">
            <a:noAutofit/>
          </a:bodyPr>
          <a:lstStyle>
            <a:lvl1pPr lvl="0">
              <a:spcBef>
                <a:spcPts val="0"/>
              </a:spcBef>
              <a:spcAft>
                <a:spcPts val="0"/>
              </a:spcAft>
              <a:buClr>
                <a:schemeClr val="accent4"/>
              </a:buClr>
              <a:buSzPts val="3400"/>
              <a:buNone/>
              <a:defRPr sz="3400">
                <a:solidFill>
                  <a:schemeClr val="accent4"/>
                </a:solidFill>
              </a:defRPr>
            </a:lvl1pPr>
            <a:lvl2pPr lvl="1">
              <a:spcBef>
                <a:spcPts val="0"/>
              </a:spcBef>
              <a:spcAft>
                <a:spcPts val="0"/>
              </a:spcAft>
              <a:buClr>
                <a:schemeClr val="accent4"/>
              </a:buClr>
              <a:buSzPts val="3400"/>
              <a:buNone/>
              <a:defRPr sz="3400">
                <a:solidFill>
                  <a:schemeClr val="accent4"/>
                </a:solidFill>
              </a:defRPr>
            </a:lvl2pPr>
            <a:lvl3pPr lvl="2">
              <a:spcBef>
                <a:spcPts val="0"/>
              </a:spcBef>
              <a:spcAft>
                <a:spcPts val="0"/>
              </a:spcAft>
              <a:buClr>
                <a:schemeClr val="accent4"/>
              </a:buClr>
              <a:buSzPts val="3400"/>
              <a:buNone/>
              <a:defRPr sz="3400">
                <a:solidFill>
                  <a:schemeClr val="accent4"/>
                </a:solidFill>
              </a:defRPr>
            </a:lvl3pPr>
            <a:lvl4pPr lvl="3">
              <a:spcBef>
                <a:spcPts val="0"/>
              </a:spcBef>
              <a:spcAft>
                <a:spcPts val="0"/>
              </a:spcAft>
              <a:buClr>
                <a:schemeClr val="accent4"/>
              </a:buClr>
              <a:buSzPts val="3400"/>
              <a:buNone/>
              <a:defRPr sz="3400">
                <a:solidFill>
                  <a:schemeClr val="accent4"/>
                </a:solidFill>
              </a:defRPr>
            </a:lvl4pPr>
            <a:lvl5pPr lvl="4">
              <a:spcBef>
                <a:spcPts val="0"/>
              </a:spcBef>
              <a:spcAft>
                <a:spcPts val="0"/>
              </a:spcAft>
              <a:buClr>
                <a:schemeClr val="accent4"/>
              </a:buClr>
              <a:buSzPts val="3400"/>
              <a:buNone/>
              <a:defRPr sz="3400">
                <a:solidFill>
                  <a:schemeClr val="accent4"/>
                </a:solidFill>
              </a:defRPr>
            </a:lvl5pPr>
            <a:lvl6pPr lvl="5">
              <a:spcBef>
                <a:spcPts val="0"/>
              </a:spcBef>
              <a:spcAft>
                <a:spcPts val="0"/>
              </a:spcAft>
              <a:buClr>
                <a:schemeClr val="accent4"/>
              </a:buClr>
              <a:buSzPts val="3400"/>
              <a:buNone/>
              <a:defRPr sz="3400">
                <a:solidFill>
                  <a:schemeClr val="accent4"/>
                </a:solidFill>
              </a:defRPr>
            </a:lvl6pPr>
            <a:lvl7pPr lvl="6">
              <a:spcBef>
                <a:spcPts val="0"/>
              </a:spcBef>
              <a:spcAft>
                <a:spcPts val="0"/>
              </a:spcAft>
              <a:buClr>
                <a:schemeClr val="accent4"/>
              </a:buClr>
              <a:buSzPts val="3400"/>
              <a:buNone/>
              <a:defRPr sz="3400">
                <a:solidFill>
                  <a:schemeClr val="accent4"/>
                </a:solidFill>
              </a:defRPr>
            </a:lvl7pPr>
            <a:lvl8pPr lvl="7">
              <a:spcBef>
                <a:spcPts val="0"/>
              </a:spcBef>
              <a:spcAft>
                <a:spcPts val="0"/>
              </a:spcAft>
              <a:buClr>
                <a:schemeClr val="accent4"/>
              </a:buClr>
              <a:buSzPts val="3400"/>
              <a:buNone/>
              <a:defRPr sz="3400">
                <a:solidFill>
                  <a:schemeClr val="accent4"/>
                </a:solidFill>
              </a:defRPr>
            </a:lvl8pPr>
            <a:lvl9pPr lvl="8">
              <a:spcBef>
                <a:spcPts val="0"/>
              </a:spcBef>
              <a:spcAft>
                <a:spcPts val="0"/>
              </a:spcAft>
              <a:buClr>
                <a:schemeClr val="accent4"/>
              </a:buClr>
              <a:buSzPts val="3400"/>
              <a:buNone/>
              <a:defRPr sz="3400">
                <a:solidFill>
                  <a:schemeClr val="accent4"/>
                </a:solidFill>
              </a:defRPr>
            </a:lvl9pPr>
          </a:lstStyle>
          <a:p>
            <a:endParaRPr/>
          </a:p>
        </p:txBody>
      </p:sp>
      <p:sp>
        <p:nvSpPr>
          <p:cNvPr id="18" name="Google Shape;18;p2"/>
          <p:cNvSpPr txBox="1">
            <a:spLocks noGrp="1"/>
          </p:cNvSpPr>
          <p:nvPr>
            <p:ph type="subTitle" idx="1"/>
          </p:nvPr>
        </p:nvSpPr>
        <p:spPr>
          <a:xfrm>
            <a:off x="235350" y="1642225"/>
            <a:ext cx="6897300" cy="523500"/>
          </a:xfrm>
          <a:prstGeom prst="rect">
            <a:avLst/>
          </a:prstGeom>
        </p:spPr>
        <p:txBody>
          <a:bodyPr spcFirstLastPara="1" wrap="square" lIns="90000" tIns="90000" rIns="90000" bIns="90000" anchor="t" anchorCtr="0">
            <a:spAutoFit/>
          </a:bodyPr>
          <a:lstStyle>
            <a:lvl1pPr lvl="0">
              <a:spcBef>
                <a:spcPts val="0"/>
              </a:spcBef>
              <a:spcAft>
                <a:spcPts val="0"/>
              </a:spcAft>
              <a:buClr>
                <a:schemeClr val="lt1"/>
              </a:buClr>
              <a:buSzPts val="2200"/>
              <a:buNone/>
              <a:defRPr sz="2200">
                <a:solidFill>
                  <a:schemeClr val="lt1"/>
                </a:solidFill>
              </a:defRPr>
            </a:lvl1pPr>
            <a:lvl2pPr lvl="1">
              <a:spcBef>
                <a:spcPts val="0"/>
              </a:spcBef>
              <a:spcAft>
                <a:spcPts val="0"/>
              </a:spcAft>
              <a:buClr>
                <a:schemeClr val="lt1"/>
              </a:buClr>
              <a:buSzPts val="2200"/>
              <a:buNone/>
              <a:defRPr sz="2200">
                <a:solidFill>
                  <a:schemeClr val="lt1"/>
                </a:solidFill>
              </a:defRPr>
            </a:lvl2pPr>
            <a:lvl3pPr lvl="2">
              <a:spcBef>
                <a:spcPts val="0"/>
              </a:spcBef>
              <a:spcAft>
                <a:spcPts val="0"/>
              </a:spcAft>
              <a:buClr>
                <a:schemeClr val="lt1"/>
              </a:buClr>
              <a:buSzPts val="2200"/>
              <a:buNone/>
              <a:defRPr sz="2200">
                <a:solidFill>
                  <a:schemeClr val="lt1"/>
                </a:solidFill>
              </a:defRPr>
            </a:lvl3pPr>
            <a:lvl4pPr lvl="3">
              <a:spcBef>
                <a:spcPts val="0"/>
              </a:spcBef>
              <a:spcAft>
                <a:spcPts val="0"/>
              </a:spcAft>
              <a:buClr>
                <a:schemeClr val="lt1"/>
              </a:buClr>
              <a:buSzPts val="2200"/>
              <a:buNone/>
              <a:defRPr sz="2200">
                <a:solidFill>
                  <a:schemeClr val="lt1"/>
                </a:solidFill>
              </a:defRPr>
            </a:lvl4pPr>
            <a:lvl5pPr lvl="4">
              <a:spcBef>
                <a:spcPts val="0"/>
              </a:spcBef>
              <a:spcAft>
                <a:spcPts val="0"/>
              </a:spcAft>
              <a:buClr>
                <a:schemeClr val="lt1"/>
              </a:buClr>
              <a:buSzPts val="2200"/>
              <a:buNone/>
              <a:defRPr sz="2200">
                <a:solidFill>
                  <a:schemeClr val="lt1"/>
                </a:solidFill>
              </a:defRPr>
            </a:lvl5pPr>
            <a:lvl6pPr lvl="5">
              <a:spcBef>
                <a:spcPts val="0"/>
              </a:spcBef>
              <a:spcAft>
                <a:spcPts val="0"/>
              </a:spcAft>
              <a:buClr>
                <a:schemeClr val="lt1"/>
              </a:buClr>
              <a:buSzPts val="2200"/>
              <a:buNone/>
              <a:defRPr sz="2200">
                <a:solidFill>
                  <a:schemeClr val="lt1"/>
                </a:solidFill>
              </a:defRPr>
            </a:lvl6pPr>
            <a:lvl7pPr lvl="6">
              <a:spcBef>
                <a:spcPts val="0"/>
              </a:spcBef>
              <a:spcAft>
                <a:spcPts val="0"/>
              </a:spcAft>
              <a:buClr>
                <a:schemeClr val="lt1"/>
              </a:buClr>
              <a:buSzPts val="2200"/>
              <a:buNone/>
              <a:defRPr sz="2200">
                <a:solidFill>
                  <a:schemeClr val="lt1"/>
                </a:solidFill>
              </a:defRPr>
            </a:lvl7pPr>
            <a:lvl8pPr lvl="7">
              <a:spcBef>
                <a:spcPts val="0"/>
              </a:spcBef>
              <a:spcAft>
                <a:spcPts val="0"/>
              </a:spcAft>
              <a:buClr>
                <a:schemeClr val="lt1"/>
              </a:buClr>
              <a:buSzPts val="2200"/>
              <a:buNone/>
              <a:defRPr sz="2200">
                <a:solidFill>
                  <a:schemeClr val="lt1"/>
                </a:solidFill>
              </a:defRPr>
            </a:lvl8pPr>
            <a:lvl9pPr lvl="8">
              <a:spcBef>
                <a:spcPts val="0"/>
              </a:spcBef>
              <a:spcAft>
                <a:spcPts val="0"/>
              </a:spcAft>
              <a:buClr>
                <a:schemeClr val="lt1"/>
              </a:buClr>
              <a:buSzPts val="2200"/>
              <a:buNone/>
              <a:defRPr sz="2200">
                <a:solidFill>
                  <a:schemeClr val="lt1"/>
                </a:solidFill>
              </a:defRPr>
            </a:lvl9pPr>
          </a:lstStyle>
          <a:p>
            <a:endParaRPr/>
          </a:p>
        </p:txBody>
      </p:sp>
      <p:grpSp>
        <p:nvGrpSpPr>
          <p:cNvPr id="19" name="Google Shape;19;p2"/>
          <p:cNvGrpSpPr/>
          <p:nvPr/>
        </p:nvGrpSpPr>
        <p:grpSpPr>
          <a:xfrm>
            <a:off x="5835704" y="3424452"/>
            <a:ext cx="2910455" cy="1387206"/>
            <a:chOff x="11671407" y="6848904"/>
            <a:chExt cx="5820911" cy="2774411"/>
          </a:xfrm>
        </p:grpSpPr>
        <p:grpSp>
          <p:nvGrpSpPr>
            <p:cNvPr id="20" name="Google Shape;20;p2"/>
            <p:cNvGrpSpPr/>
            <p:nvPr/>
          </p:nvGrpSpPr>
          <p:grpSpPr>
            <a:xfrm>
              <a:off x="12277593" y="6848904"/>
              <a:ext cx="4694223" cy="1634548"/>
              <a:chOff x="12277593" y="6848904"/>
              <a:chExt cx="4694223" cy="1634548"/>
            </a:xfrm>
          </p:grpSpPr>
          <p:grpSp>
            <p:nvGrpSpPr>
              <p:cNvPr id="21" name="Google Shape;21;p2"/>
              <p:cNvGrpSpPr/>
              <p:nvPr/>
            </p:nvGrpSpPr>
            <p:grpSpPr>
              <a:xfrm>
                <a:off x="12277593" y="6848904"/>
                <a:ext cx="1741298" cy="1634548"/>
                <a:chOff x="12277593" y="6848904"/>
                <a:chExt cx="1741298" cy="1634548"/>
              </a:xfrm>
            </p:grpSpPr>
            <p:sp>
              <p:nvSpPr>
                <p:cNvPr id="22" name="Google Shape;22;p2"/>
                <p:cNvSpPr/>
                <p:nvPr/>
              </p:nvSpPr>
              <p:spPr>
                <a:xfrm>
                  <a:off x="12395694" y="7322633"/>
                  <a:ext cx="965237" cy="494265"/>
                </a:xfrm>
                <a:custGeom>
                  <a:avLst/>
                  <a:gdLst/>
                  <a:ahLst/>
                  <a:cxnLst/>
                  <a:rect l="l" t="t" r="r" b="b"/>
                  <a:pathLst>
                    <a:path w="965237" h="494265" extrusionOk="0">
                      <a:moveTo>
                        <a:pt x="199267" y="0"/>
                      </a:moveTo>
                      <a:cubicBezTo>
                        <a:pt x="123845" y="0"/>
                        <a:pt x="54513" y="26450"/>
                        <a:pt x="0" y="70719"/>
                      </a:cubicBezTo>
                      <a:lnTo>
                        <a:pt x="21656" y="92690"/>
                      </a:lnTo>
                      <a:cubicBezTo>
                        <a:pt x="72128" y="52632"/>
                        <a:pt x="135774" y="32326"/>
                        <a:pt x="199267" y="32326"/>
                      </a:cubicBezTo>
                      <a:cubicBezTo>
                        <a:pt x="341206" y="32326"/>
                        <a:pt x="440964" y="114451"/>
                        <a:pt x="716915" y="313956"/>
                      </a:cubicBezTo>
                      <a:cubicBezTo>
                        <a:pt x="813744" y="383948"/>
                        <a:pt x="894258" y="444733"/>
                        <a:pt x="965237" y="494265"/>
                      </a:cubicBezTo>
                      <a:lnTo>
                        <a:pt x="965237" y="453480"/>
                      </a:lnTo>
                      <a:cubicBezTo>
                        <a:pt x="914918" y="417767"/>
                        <a:pt x="857036" y="375297"/>
                        <a:pt x="788163" y="325497"/>
                      </a:cubicBezTo>
                      <a:cubicBezTo>
                        <a:pt x="511177" y="125246"/>
                        <a:pt x="367400" y="0"/>
                        <a:pt x="199267" y="0"/>
                      </a:cubicBezTo>
                    </a:path>
                  </a:pathLst>
                </a:custGeom>
                <a:solidFill>
                  <a:srgbClr val="F1B472">
                    <a:alpha val="29800"/>
                  </a:srgbClr>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23" name="Google Shape;23;p2"/>
                <p:cNvSpPr/>
                <p:nvPr/>
              </p:nvSpPr>
              <p:spPr>
                <a:xfrm>
                  <a:off x="12277593" y="6848904"/>
                  <a:ext cx="657941" cy="1113182"/>
                </a:xfrm>
                <a:custGeom>
                  <a:avLst/>
                  <a:gdLst/>
                  <a:ahLst/>
                  <a:cxnLst/>
                  <a:rect l="l" t="t" r="r" b="b"/>
                  <a:pathLst>
                    <a:path w="657941" h="1113182" extrusionOk="0">
                      <a:moveTo>
                        <a:pt x="657941" y="0"/>
                      </a:moveTo>
                      <a:lnTo>
                        <a:pt x="488755" y="0"/>
                      </a:lnTo>
                      <a:lnTo>
                        <a:pt x="488755" y="795666"/>
                      </a:lnTo>
                      <a:cubicBezTo>
                        <a:pt x="488755" y="966406"/>
                        <a:pt x="424669" y="1075613"/>
                        <a:pt x="317367" y="1075613"/>
                      </a:cubicBezTo>
                      <a:cubicBezTo>
                        <a:pt x="164686" y="1075613"/>
                        <a:pt x="38122" y="973851"/>
                        <a:pt x="38122" y="793465"/>
                      </a:cubicBezTo>
                      <a:cubicBezTo>
                        <a:pt x="38122" y="707550"/>
                        <a:pt x="66767" y="640679"/>
                        <a:pt x="110921" y="593099"/>
                      </a:cubicBezTo>
                      <a:lnTo>
                        <a:pt x="89207" y="571051"/>
                      </a:lnTo>
                      <a:cubicBezTo>
                        <a:pt x="34044" y="628468"/>
                        <a:pt x="0" y="706689"/>
                        <a:pt x="0" y="793465"/>
                      </a:cubicBezTo>
                      <a:cubicBezTo>
                        <a:pt x="0" y="977334"/>
                        <a:pt x="142380" y="1113183"/>
                        <a:pt x="317367" y="1113183"/>
                      </a:cubicBezTo>
                      <a:cubicBezTo>
                        <a:pt x="492355" y="1113183"/>
                        <a:pt x="657941" y="1008282"/>
                        <a:pt x="657941" y="759570"/>
                      </a:cubicBezTo>
                      <a:lnTo>
                        <a:pt x="657941"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24" name="Google Shape;24;p2"/>
                <p:cNvSpPr/>
                <p:nvPr/>
              </p:nvSpPr>
              <p:spPr>
                <a:xfrm>
                  <a:off x="13063726" y="6848904"/>
                  <a:ext cx="955165" cy="1634548"/>
                </a:xfrm>
                <a:custGeom>
                  <a:avLst/>
                  <a:gdLst/>
                  <a:ahLst/>
                  <a:cxnLst/>
                  <a:rect l="l" t="t" r="r" b="b"/>
                  <a:pathLst>
                    <a:path w="955165" h="1634548" extrusionOk="0">
                      <a:moveTo>
                        <a:pt x="637798" y="1080838"/>
                      </a:moveTo>
                      <a:cubicBezTo>
                        <a:pt x="578633" y="1080838"/>
                        <a:pt x="526744" y="1066503"/>
                        <a:pt x="466410" y="1035421"/>
                      </a:cubicBezTo>
                      <a:lnTo>
                        <a:pt x="466410" y="791245"/>
                      </a:lnTo>
                      <a:cubicBezTo>
                        <a:pt x="466410" y="620506"/>
                        <a:pt x="530497" y="511318"/>
                        <a:pt x="637798" y="511318"/>
                      </a:cubicBezTo>
                      <a:cubicBezTo>
                        <a:pt x="747168" y="511318"/>
                        <a:pt x="785980" y="613080"/>
                        <a:pt x="785980" y="793446"/>
                      </a:cubicBezTo>
                      <a:cubicBezTo>
                        <a:pt x="785980" y="983650"/>
                        <a:pt x="739835" y="1080838"/>
                        <a:pt x="637798" y="1080838"/>
                      </a:cubicBezTo>
                      <a:moveTo>
                        <a:pt x="637798" y="473729"/>
                      </a:moveTo>
                      <a:cubicBezTo>
                        <a:pt x="462792" y="473729"/>
                        <a:pt x="297224" y="578630"/>
                        <a:pt x="297224" y="827341"/>
                      </a:cubicBezTo>
                      <a:lnTo>
                        <a:pt x="297224" y="1165279"/>
                      </a:lnTo>
                      <a:cubicBezTo>
                        <a:pt x="297224" y="1366947"/>
                        <a:pt x="437728" y="1354564"/>
                        <a:pt x="437728" y="1425512"/>
                      </a:cubicBezTo>
                      <a:cubicBezTo>
                        <a:pt x="437728" y="1496461"/>
                        <a:pt x="356198" y="1606778"/>
                        <a:pt x="233196" y="1606778"/>
                      </a:cubicBezTo>
                      <a:cubicBezTo>
                        <a:pt x="185040" y="1606778"/>
                        <a:pt x="169186" y="1567141"/>
                        <a:pt x="169186" y="1518260"/>
                      </a:cubicBezTo>
                      <a:lnTo>
                        <a:pt x="169186" y="0"/>
                      </a:lnTo>
                      <a:lnTo>
                        <a:pt x="0" y="0"/>
                      </a:lnTo>
                      <a:lnTo>
                        <a:pt x="0" y="1421436"/>
                      </a:lnTo>
                      <a:cubicBezTo>
                        <a:pt x="0" y="1539122"/>
                        <a:pt x="117220" y="1634549"/>
                        <a:pt x="233196" y="1634549"/>
                      </a:cubicBezTo>
                      <a:cubicBezTo>
                        <a:pt x="349171" y="1634549"/>
                        <a:pt x="466410" y="1539122"/>
                        <a:pt x="466410" y="1421436"/>
                      </a:cubicBezTo>
                      <a:lnTo>
                        <a:pt x="466410" y="1070713"/>
                      </a:lnTo>
                      <a:cubicBezTo>
                        <a:pt x="524944" y="1098331"/>
                        <a:pt x="579935" y="1113183"/>
                        <a:pt x="637798" y="1113183"/>
                      </a:cubicBezTo>
                      <a:cubicBezTo>
                        <a:pt x="812805" y="1113183"/>
                        <a:pt x="955166" y="971056"/>
                        <a:pt x="955166" y="793446"/>
                      </a:cubicBezTo>
                      <a:cubicBezTo>
                        <a:pt x="955166" y="609578"/>
                        <a:pt x="812805" y="473729"/>
                        <a:pt x="637798" y="473729"/>
                      </a:cubicBezTo>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25" name="Google Shape;25;p2"/>
              <p:cNvGrpSpPr/>
              <p:nvPr/>
            </p:nvGrpSpPr>
            <p:grpSpPr>
              <a:xfrm>
                <a:off x="14284849" y="7357313"/>
                <a:ext cx="2686967" cy="574821"/>
                <a:chOff x="14284849" y="7357313"/>
                <a:chExt cx="2686967" cy="574821"/>
              </a:xfrm>
            </p:grpSpPr>
            <p:grpSp>
              <p:nvGrpSpPr>
                <p:cNvPr id="26" name="Google Shape;26;p2"/>
                <p:cNvGrpSpPr/>
                <p:nvPr/>
              </p:nvGrpSpPr>
              <p:grpSpPr>
                <a:xfrm>
                  <a:off x="14284849" y="7719194"/>
                  <a:ext cx="2686967" cy="212940"/>
                  <a:chOff x="14284849" y="7719194"/>
                  <a:chExt cx="2686967" cy="212940"/>
                </a:xfrm>
              </p:grpSpPr>
              <p:sp>
                <p:nvSpPr>
                  <p:cNvPr id="27" name="Google Shape;27;p2"/>
                  <p:cNvSpPr/>
                  <p:nvPr/>
                </p:nvSpPr>
                <p:spPr>
                  <a:xfrm>
                    <a:off x="14284849" y="7721931"/>
                    <a:ext cx="130872" cy="207467"/>
                  </a:xfrm>
                  <a:custGeom>
                    <a:avLst/>
                    <a:gdLst/>
                    <a:ahLst/>
                    <a:cxnLst/>
                    <a:rect l="l" t="t" r="r" b="b"/>
                    <a:pathLst>
                      <a:path w="130872" h="207467" extrusionOk="0">
                        <a:moveTo>
                          <a:pt x="63301" y="0"/>
                        </a:moveTo>
                        <a:cubicBezTo>
                          <a:pt x="84612" y="0"/>
                          <a:pt x="101194" y="5168"/>
                          <a:pt x="113065" y="15522"/>
                        </a:cubicBezTo>
                        <a:cubicBezTo>
                          <a:pt x="124937" y="25857"/>
                          <a:pt x="130872" y="40249"/>
                          <a:pt x="130872" y="58699"/>
                        </a:cubicBezTo>
                        <a:cubicBezTo>
                          <a:pt x="130872" y="79197"/>
                          <a:pt x="124362" y="94107"/>
                          <a:pt x="111380" y="103427"/>
                        </a:cubicBezTo>
                        <a:cubicBezTo>
                          <a:pt x="98398" y="112748"/>
                          <a:pt x="80745" y="117418"/>
                          <a:pt x="58438" y="117418"/>
                        </a:cubicBezTo>
                        <a:lnTo>
                          <a:pt x="29832" y="117418"/>
                        </a:lnTo>
                        <a:lnTo>
                          <a:pt x="29832" y="207467"/>
                        </a:lnTo>
                        <a:lnTo>
                          <a:pt x="0" y="207467"/>
                        </a:lnTo>
                        <a:lnTo>
                          <a:pt x="0" y="19"/>
                        </a:lnTo>
                        <a:lnTo>
                          <a:pt x="63301" y="19"/>
                        </a:lnTo>
                        <a:close/>
                        <a:moveTo>
                          <a:pt x="29832" y="91255"/>
                        </a:moveTo>
                        <a:lnTo>
                          <a:pt x="57232" y="91255"/>
                        </a:lnTo>
                        <a:cubicBezTo>
                          <a:pt x="71420" y="91255"/>
                          <a:pt x="82123" y="88824"/>
                          <a:pt x="89323" y="83963"/>
                        </a:cubicBezTo>
                        <a:cubicBezTo>
                          <a:pt x="96522" y="79083"/>
                          <a:pt x="100141" y="70470"/>
                          <a:pt x="100141" y="58106"/>
                        </a:cubicBezTo>
                        <a:cubicBezTo>
                          <a:pt x="100141" y="46336"/>
                          <a:pt x="96484" y="38068"/>
                          <a:pt x="89169" y="33302"/>
                        </a:cubicBezTo>
                        <a:cubicBezTo>
                          <a:pt x="81874" y="28556"/>
                          <a:pt x="71228" y="26163"/>
                          <a:pt x="57232" y="26163"/>
                        </a:cubicBezTo>
                        <a:lnTo>
                          <a:pt x="29832" y="26163"/>
                        </a:lnTo>
                        <a:lnTo>
                          <a:pt x="29832" y="91255"/>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28" name="Google Shape;28;p2"/>
                  <p:cNvSpPr/>
                  <p:nvPr/>
                </p:nvSpPr>
                <p:spPr>
                  <a:xfrm>
                    <a:off x="14489649" y="7720706"/>
                    <a:ext cx="202981" cy="208653"/>
                  </a:xfrm>
                  <a:custGeom>
                    <a:avLst/>
                    <a:gdLst/>
                    <a:ahLst/>
                    <a:cxnLst/>
                    <a:rect l="l" t="t" r="r" b="b"/>
                    <a:pathLst>
                      <a:path w="202981" h="208653" extrusionOk="0">
                        <a:moveTo>
                          <a:pt x="110155" y="0"/>
                        </a:moveTo>
                        <a:lnTo>
                          <a:pt x="202981" y="208654"/>
                        </a:lnTo>
                        <a:lnTo>
                          <a:pt x="172556" y="208654"/>
                        </a:lnTo>
                        <a:lnTo>
                          <a:pt x="144850" y="147524"/>
                        </a:lnTo>
                        <a:lnTo>
                          <a:pt x="56599" y="147524"/>
                        </a:lnTo>
                        <a:lnTo>
                          <a:pt x="30425" y="208654"/>
                        </a:lnTo>
                        <a:lnTo>
                          <a:pt x="0" y="208654"/>
                        </a:lnTo>
                        <a:lnTo>
                          <a:pt x="89150" y="0"/>
                        </a:lnTo>
                        <a:lnTo>
                          <a:pt x="110155" y="0"/>
                        </a:lnTo>
                        <a:close/>
                        <a:moveTo>
                          <a:pt x="67858" y="120748"/>
                        </a:moveTo>
                        <a:lnTo>
                          <a:pt x="133285" y="120748"/>
                        </a:lnTo>
                        <a:lnTo>
                          <a:pt x="99509" y="40441"/>
                        </a:lnTo>
                        <a:lnTo>
                          <a:pt x="67858" y="120748"/>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29" name="Google Shape;29;p2"/>
                  <p:cNvSpPr/>
                  <p:nvPr/>
                </p:nvSpPr>
                <p:spPr>
                  <a:xfrm>
                    <a:off x="14798496" y="7721931"/>
                    <a:ext cx="160091" cy="207447"/>
                  </a:xfrm>
                  <a:custGeom>
                    <a:avLst/>
                    <a:gdLst/>
                    <a:ahLst/>
                    <a:cxnLst/>
                    <a:rect l="l" t="t" r="r" b="b"/>
                    <a:pathLst>
                      <a:path w="160091" h="207447" extrusionOk="0">
                        <a:moveTo>
                          <a:pt x="57231" y="0"/>
                        </a:moveTo>
                        <a:cubicBezTo>
                          <a:pt x="76283" y="0"/>
                          <a:pt x="91563" y="5474"/>
                          <a:pt x="103032" y="16421"/>
                        </a:cubicBezTo>
                        <a:cubicBezTo>
                          <a:pt x="114482" y="27369"/>
                          <a:pt x="120207" y="41168"/>
                          <a:pt x="120207" y="57781"/>
                        </a:cubicBezTo>
                        <a:cubicBezTo>
                          <a:pt x="120207" y="69953"/>
                          <a:pt x="117316" y="80346"/>
                          <a:pt x="111533" y="88977"/>
                        </a:cubicBezTo>
                        <a:cubicBezTo>
                          <a:pt x="105770" y="97590"/>
                          <a:pt x="97096" y="104231"/>
                          <a:pt x="85531" y="108901"/>
                        </a:cubicBezTo>
                        <a:cubicBezTo>
                          <a:pt x="92022" y="113150"/>
                          <a:pt x="97250" y="117361"/>
                          <a:pt x="101194" y="121514"/>
                        </a:cubicBezTo>
                        <a:cubicBezTo>
                          <a:pt x="105157" y="125686"/>
                          <a:pt x="112606" y="135868"/>
                          <a:pt x="123558" y="152098"/>
                        </a:cubicBezTo>
                        <a:lnTo>
                          <a:pt x="160091" y="207448"/>
                        </a:lnTo>
                        <a:lnTo>
                          <a:pt x="124783" y="207448"/>
                        </a:lnTo>
                        <a:lnTo>
                          <a:pt x="91907" y="156347"/>
                        </a:lnTo>
                        <a:cubicBezTo>
                          <a:pt x="82985" y="142567"/>
                          <a:pt x="74924" y="132576"/>
                          <a:pt x="67724" y="126394"/>
                        </a:cubicBezTo>
                        <a:cubicBezTo>
                          <a:pt x="60525" y="120212"/>
                          <a:pt x="52349" y="117112"/>
                          <a:pt x="43216" y="117112"/>
                        </a:cubicBezTo>
                        <a:lnTo>
                          <a:pt x="29832" y="117112"/>
                        </a:lnTo>
                        <a:lnTo>
                          <a:pt x="29832" y="207448"/>
                        </a:lnTo>
                        <a:lnTo>
                          <a:pt x="0" y="207448"/>
                        </a:lnTo>
                        <a:lnTo>
                          <a:pt x="0" y="19"/>
                        </a:lnTo>
                        <a:lnTo>
                          <a:pt x="57231" y="19"/>
                        </a:lnTo>
                        <a:close/>
                        <a:moveTo>
                          <a:pt x="29832" y="90949"/>
                        </a:moveTo>
                        <a:lnTo>
                          <a:pt x="48998" y="90949"/>
                        </a:lnTo>
                        <a:cubicBezTo>
                          <a:pt x="64010" y="90949"/>
                          <a:pt x="74560" y="88116"/>
                          <a:pt x="80649" y="82432"/>
                        </a:cubicBezTo>
                        <a:cubicBezTo>
                          <a:pt x="86738" y="76748"/>
                          <a:pt x="89782" y="68537"/>
                          <a:pt x="89782" y="57781"/>
                        </a:cubicBezTo>
                        <a:cubicBezTo>
                          <a:pt x="89782" y="47656"/>
                          <a:pt x="86833" y="39847"/>
                          <a:pt x="80955" y="34355"/>
                        </a:cubicBezTo>
                        <a:cubicBezTo>
                          <a:pt x="75077" y="28881"/>
                          <a:pt x="66461" y="26144"/>
                          <a:pt x="55087" y="26144"/>
                        </a:cubicBezTo>
                        <a:lnTo>
                          <a:pt x="29832" y="26144"/>
                        </a:lnTo>
                        <a:lnTo>
                          <a:pt x="29832" y="90949"/>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0" name="Google Shape;30;p2"/>
                  <p:cNvSpPr/>
                  <p:nvPr/>
                </p:nvSpPr>
                <p:spPr>
                  <a:xfrm>
                    <a:off x="15032515" y="7721931"/>
                    <a:ext cx="173456" cy="207447"/>
                  </a:xfrm>
                  <a:custGeom>
                    <a:avLst/>
                    <a:gdLst/>
                    <a:ahLst/>
                    <a:cxnLst/>
                    <a:rect l="l" t="t" r="r" b="b"/>
                    <a:pathLst>
                      <a:path w="173456" h="207447" extrusionOk="0">
                        <a:moveTo>
                          <a:pt x="173456" y="0"/>
                        </a:moveTo>
                        <a:lnTo>
                          <a:pt x="173456" y="26163"/>
                        </a:lnTo>
                        <a:lnTo>
                          <a:pt x="101021" y="26163"/>
                        </a:lnTo>
                        <a:lnTo>
                          <a:pt x="101021" y="207448"/>
                        </a:lnTo>
                        <a:lnTo>
                          <a:pt x="71190" y="207448"/>
                        </a:lnTo>
                        <a:lnTo>
                          <a:pt x="71190" y="26163"/>
                        </a:lnTo>
                        <a:lnTo>
                          <a:pt x="0" y="26163"/>
                        </a:lnTo>
                        <a:lnTo>
                          <a:pt x="0" y="0"/>
                        </a:lnTo>
                        <a:lnTo>
                          <a:pt x="173456"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1" name="Google Shape;31;p2"/>
                  <p:cNvSpPr/>
                  <p:nvPr/>
                </p:nvSpPr>
                <p:spPr>
                  <a:xfrm>
                    <a:off x="15317044" y="7721931"/>
                    <a:ext cx="192316" cy="207447"/>
                  </a:xfrm>
                  <a:custGeom>
                    <a:avLst/>
                    <a:gdLst/>
                    <a:ahLst/>
                    <a:cxnLst/>
                    <a:rect l="l" t="t" r="r" b="b"/>
                    <a:pathLst>
                      <a:path w="192316" h="207447" extrusionOk="0">
                        <a:moveTo>
                          <a:pt x="24643" y="0"/>
                        </a:moveTo>
                        <a:lnTo>
                          <a:pt x="163710" y="160902"/>
                        </a:lnTo>
                        <a:lnTo>
                          <a:pt x="163710" y="0"/>
                        </a:lnTo>
                        <a:lnTo>
                          <a:pt x="192316" y="0"/>
                        </a:lnTo>
                        <a:lnTo>
                          <a:pt x="192316" y="207448"/>
                        </a:lnTo>
                        <a:lnTo>
                          <a:pt x="166448" y="207448"/>
                        </a:lnTo>
                        <a:lnTo>
                          <a:pt x="28606" y="47752"/>
                        </a:lnTo>
                        <a:lnTo>
                          <a:pt x="28606" y="207448"/>
                        </a:lnTo>
                        <a:lnTo>
                          <a:pt x="0" y="207448"/>
                        </a:lnTo>
                        <a:lnTo>
                          <a:pt x="0" y="0"/>
                        </a:lnTo>
                        <a:lnTo>
                          <a:pt x="24643"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2" name="Google Shape;32;p2"/>
                  <p:cNvSpPr/>
                  <p:nvPr/>
                </p:nvSpPr>
                <p:spPr>
                  <a:xfrm>
                    <a:off x="15638069" y="7721931"/>
                    <a:ext cx="120513" cy="207447"/>
                  </a:xfrm>
                  <a:custGeom>
                    <a:avLst/>
                    <a:gdLst/>
                    <a:ahLst/>
                    <a:cxnLst/>
                    <a:rect l="l" t="t" r="r" b="b"/>
                    <a:pathLst>
                      <a:path w="120513" h="207447" extrusionOk="0">
                        <a:moveTo>
                          <a:pt x="117775" y="0"/>
                        </a:moveTo>
                        <a:lnTo>
                          <a:pt x="117775" y="26469"/>
                        </a:lnTo>
                        <a:lnTo>
                          <a:pt x="29832" y="26469"/>
                        </a:lnTo>
                        <a:lnTo>
                          <a:pt x="29832" y="89724"/>
                        </a:lnTo>
                        <a:lnTo>
                          <a:pt x="114731" y="89724"/>
                        </a:lnTo>
                        <a:lnTo>
                          <a:pt x="114731" y="116174"/>
                        </a:lnTo>
                        <a:lnTo>
                          <a:pt x="29832" y="116174"/>
                        </a:lnTo>
                        <a:lnTo>
                          <a:pt x="29832" y="180672"/>
                        </a:lnTo>
                        <a:lnTo>
                          <a:pt x="120513" y="180672"/>
                        </a:lnTo>
                        <a:lnTo>
                          <a:pt x="120513" y="207448"/>
                        </a:lnTo>
                        <a:lnTo>
                          <a:pt x="0" y="207448"/>
                        </a:lnTo>
                        <a:lnTo>
                          <a:pt x="0" y="0"/>
                        </a:lnTo>
                        <a:lnTo>
                          <a:pt x="117775"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3" name="Google Shape;33;p2"/>
                  <p:cNvSpPr/>
                  <p:nvPr/>
                </p:nvSpPr>
                <p:spPr>
                  <a:xfrm>
                    <a:off x="15879670" y="7721931"/>
                    <a:ext cx="160091" cy="207447"/>
                  </a:xfrm>
                  <a:custGeom>
                    <a:avLst/>
                    <a:gdLst/>
                    <a:ahLst/>
                    <a:cxnLst/>
                    <a:rect l="l" t="t" r="r" b="b"/>
                    <a:pathLst>
                      <a:path w="160091" h="207447" extrusionOk="0">
                        <a:moveTo>
                          <a:pt x="57231" y="0"/>
                        </a:moveTo>
                        <a:cubicBezTo>
                          <a:pt x="76283" y="0"/>
                          <a:pt x="91563" y="5474"/>
                          <a:pt x="103032" y="16421"/>
                        </a:cubicBezTo>
                        <a:cubicBezTo>
                          <a:pt x="114482" y="27369"/>
                          <a:pt x="120207" y="41168"/>
                          <a:pt x="120207" y="57781"/>
                        </a:cubicBezTo>
                        <a:cubicBezTo>
                          <a:pt x="120207" y="69953"/>
                          <a:pt x="117316" y="80346"/>
                          <a:pt x="111533" y="88977"/>
                        </a:cubicBezTo>
                        <a:cubicBezTo>
                          <a:pt x="105770" y="97590"/>
                          <a:pt x="97096" y="104231"/>
                          <a:pt x="85531" y="108901"/>
                        </a:cubicBezTo>
                        <a:cubicBezTo>
                          <a:pt x="92022" y="113150"/>
                          <a:pt x="97249" y="117361"/>
                          <a:pt x="101194" y="121514"/>
                        </a:cubicBezTo>
                        <a:cubicBezTo>
                          <a:pt x="105157" y="125686"/>
                          <a:pt x="112606" y="135868"/>
                          <a:pt x="123558" y="152098"/>
                        </a:cubicBezTo>
                        <a:lnTo>
                          <a:pt x="160091" y="207448"/>
                        </a:lnTo>
                        <a:lnTo>
                          <a:pt x="124784" y="207448"/>
                        </a:lnTo>
                        <a:lnTo>
                          <a:pt x="91907" y="156347"/>
                        </a:lnTo>
                        <a:cubicBezTo>
                          <a:pt x="82985" y="142567"/>
                          <a:pt x="74924" y="132576"/>
                          <a:pt x="67724" y="126394"/>
                        </a:cubicBezTo>
                        <a:cubicBezTo>
                          <a:pt x="60525" y="120212"/>
                          <a:pt x="52349" y="117112"/>
                          <a:pt x="43216" y="117112"/>
                        </a:cubicBezTo>
                        <a:lnTo>
                          <a:pt x="29832" y="117112"/>
                        </a:lnTo>
                        <a:lnTo>
                          <a:pt x="29832" y="207448"/>
                        </a:lnTo>
                        <a:lnTo>
                          <a:pt x="0" y="207448"/>
                        </a:lnTo>
                        <a:lnTo>
                          <a:pt x="0" y="19"/>
                        </a:lnTo>
                        <a:lnTo>
                          <a:pt x="57231" y="19"/>
                        </a:lnTo>
                        <a:close/>
                        <a:moveTo>
                          <a:pt x="29832" y="90949"/>
                        </a:moveTo>
                        <a:lnTo>
                          <a:pt x="48998" y="90949"/>
                        </a:lnTo>
                        <a:cubicBezTo>
                          <a:pt x="64010" y="90949"/>
                          <a:pt x="74560" y="88116"/>
                          <a:pt x="80648" y="82432"/>
                        </a:cubicBezTo>
                        <a:cubicBezTo>
                          <a:pt x="86738" y="76748"/>
                          <a:pt x="89782" y="68537"/>
                          <a:pt x="89782" y="57781"/>
                        </a:cubicBezTo>
                        <a:cubicBezTo>
                          <a:pt x="89782" y="47656"/>
                          <a:pt x="86833" y="39847"/>
                          <a:pt x="80955" y="34355"/>
                        </a:cubicBezTo>
                        <a:cubicBezTo>
                          <a:pt x="75077" y="28881"/>
                          <a:pt x="66460" y="26144"/>
                          <a:pt x="55087" y="26144"/>
                        </a:cubicBezTo>
                        <a:lnTo>
                          <a:pt x="29832" y="26144"/>
                        </a:lnTo>
                        <a:lnTo>
                          <a:pt x="29832" y="90949"/>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4" name="Google Shape;34;p2"/>
                  <p:cNvSpPr/>
                  <p:nvPr/>
                </p:nvSpPr>
                <p:spPr>
                  <a:xfrm>
                    <a:off x="16141070" y="7719194"/>
                    <a:ext cx="117163" cy="212940"/>
                  </a:xfrm>
                  <a:custGeom>
                    <a:avLst/>
                    <a:gdLst/>
                    <a:ahLst/>
                    <a:cxnLst/>
                    <a:rect l="l" t="t" r="r" b="b"/>
                    <a:pathLst>
                      <a:path w="117163" h="212940" extrusionOk="0">
                        <a:moveTo>
                          <a:pt x="108949" y="14603"/>
                        </a:moveTo>
                        <a:lnTo>
                          <a:pt x="108949" y="48364"/>
                        </a:lnTo>
                        <a:cubicBezTo>
                          <a:pt x="101845" y="41474"/>
                          <a:pt x="94301" y="36154"/>
                          <a:pt x="86278" y="32402"/>
                        </a:cubicBezTo>
                        <a:cubicBezTo>
                          <a:pt x="78255" y="28651"/>
                          <a:pt x="69582" y="26776"/>
                          <a:pt x="60257" y="26776"/>
                        </a:cubicBezTo>
                        <a:cubicBezTo>
                          <a:pt x="50722" y="26776"/>
                          <a:pt x="43254" y="29015"/>
                          <a:pt x="37893" y="33455"/>
                        </a:cubicBezTo>
                        <a:cubicBezTo>
                          <a:pt x="32512" y="37934"/>
                          <a:pt x="29832" y="43713"/>
                          <a:pt x="29832" y="50795"/>
                        </a:cubicBezTo>
                        <a:cubicBezTo>
                          <a:pt x="29832" y="64594"/>
                          <a:pt x="38601" y="76307"/>
                          <a:pt x="56159" y="85934"/>
                        </a:cubicBezTo>
                        <a:cubicBezTo>
                          <a:pt x="73698" y="95561"/>
                          <a:pt x="88250" y="105456"/>
                          <a:pt x="99815" y="115600"/>
                        </a:cubicBezTo>
                        <a:cubicBezTo>
                          <a:pt x="111380" y="125743"/>
                          <a:pt x="117163" y="140136"/>
                          <a:pt x="117163" y="158796"/>
                        </a:cubicBezTo>
                        <a:cubicBezTo>
                          <a:pt x="117163" y="174414"/>
                          <a:pt x="111591" y="187333"/>
                          <a:pt x="100428" y="197572"/>
                        </a:cubicBezTo>
                        <a:cubicBezTo>
                          <a:pt x="89265" y="207812"/>
                          <a:pt x="74770" y="212941"/>
                          <a:pt x="56906" y="212941"/>
                        </a:cubicBezTo>
                        <a:cubicBezTo>
                          <a:pt x="46567" y="212941"/>
                          <a:pt x="36725" y="211276"/>
                          <a:pt x="27400" y="207926"/>
                        </a:cubicBezTo>
                        <a:cubicBezTo>
                          <a:pt x="18056" y="204577"/>
                          <a:pt x="9229" y="199850"/>
                          <a:pt x="919" y="193783"/>
                        </a:cubicBezTo>
                        <a:lnTo>
                          <a:pt x="919" y="156060"/>
                        </a:lnTo>
                        <a:cubicBezTo>
                          <a:pt x="8215" y="165782"/>
                          <a:pt x="16639" y="173304"/>
                          <a:pt x="26175" y="178567"/>
                        </a:cubicBezTo>
                        <a:cubicBezTo>
                          <a:pt x="35710" y="183849"/>
                          <a:pt x="45954" y="186472"/>
                          <a:pt x="56906" y="186472"/>
                        </a:cubicBezTo>
                        <a:cubicBezTo>
                          <a:pt x="65637" y="186472"/>
                          <a:pt x="72894" y="183945"/>
                          <a:pt x="78677" y="178873"/>
                        </a:cubicBezTo>
                        <a:cubicBezTo>
                          <a:pt x="84459" y="173801"/>
                          <a:pt x="87350" y="167218"/>
                          <a:pt x="87350" y="159103"/>
                        </a:cubicBezTo>
                        <a:cubicBezTo>
                          <a:pt x="87350" y="150184"/>
                          <a:pt x="84248" y="142662"/>
                          <a:pt x="78064" y="136576"/>
                        </a:cubicBezTo>
                        <a:cubicBezTo>
                          <a:pt x="71879" y="130490"/>
                          <a:pt x="60353" y="122490"/>
                          <a:pt x="43522" y="112557"/>
                        </a:cubicBezTo>
                        <a:cubicBezTo>
                          <a:pt x="26672" y="102623"/>
                          <a:pt x="15222" y="93092"/>
                          <a:pt x="9134" y="83963"/>
                        </a:cubicBezTo>
                        <a:cubicBezTo>
                          <a:pt x="3044" y="74834"/>
                          <a:pt x="0" y="64077"/>
                          <a:pt x="0" y="51714"/>
                        </a:cubicBezTo>
                        <a:cubicBezTo>
                          <a:pt x="0" y="36919"/>
                          <a:pt x="5783" y="24594"/>
                          <a:pt x="17348" y="14756"/>
                        </a:cubicBezTo>
                        <a:cubicBezTo>
                          <a:pt x="28913" y="4919"/>
                          <a:pt x="43522" y="0"/>
                          <a:pt x="61176" y="0"/>
                        </a:cubicBezTo>
                        <a:cubicBezTo>
                          <a:pt x="69697" y="0"/>
                          <a:pt x="78006" y="1263"/>
                          <a:pt x="86125" y="3809"/>
                        </a:cubicBezTo>
                        <a:cubicBezTo>
                          <a:pt x="94243" y="6335"/>
                          <a:pt x="101845" y="9933"/>
                          <a:pt x="108949" y="14603"/>
                        </a:cubicBezTo>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5" name="Google Shape;35;p2"/>
                  <p:cNvSpPr/>
                  <p:nvPr/>
                </p:nvSpPr>
                <p:spPr>
                  <a:xfrm>
                    <a:off x="16377501" y="7721931"/>
                    <a:ext cx="176194" cy="207447"/>
                  </a:xfrm>
                  <a:custGeom>
                    <a:avLst/>
                    <a:gdLst/>
                    <a:ahLst/>
                    <a:cxnLst/>
                    <a:rect l="l" t="t" r="r" b="b"/>
                    <a:pathLst>
                      <a:path w="176194" h="207447" extrusionOk="0">
                        <a:moveTo>
                          <a:pt x="29832" y="0"/>
                        </a:moveTo>
                        <a:lnTo>
                          <a:pt x="29832" y="89724"/>
                        </a:lnTo>
                        <a:lnTo>
                          <a:pt x="146382" y="89724"/>
                        </a:lnTo>
                        <a:lnTo>
                          <a:pt x="146382" y="0"/>
                        </a:lnTo>
                        <a:lnTo>
                          <a:pt x="176194" y="0"/>
                        </a:lnTo>
                        <a:lnTo>
                          <a:pt x="176194" y="207448"/>
                        </a:lnTo>
                        <a:lnTo>
                          <a:pt x="146382" y="207448"/>
                        </a:lnTo>
                        <a:lnTo>
                          <a:pt x="146382" y="117093"/>
                        </a:lnTo>
                        <a:lnTo>
                          <a:pt x="29832" y="117093"/>
                        </a:lnTo>
                        <a:lnTo>
                          <a:pt x="29832" y="207448"/>
                        </a:lnTo>
                        <a:lnTo>
                          <a:pt x="0" y="207448"/>
                        </a:lnTo>
                        <a:lnTo>
                          <a:pt x="0" y="0"/>
                        </a:lnTo>
                        <a:lnTo>
                          <a:pt x="29832"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6" name="Google Shape;36;p2"/>
                  <p:cNvSpPr/>
                  <p:nvPr/>
                </p:nvSpPr>
                <p:spPr>
                  <a:xfrm>
                    <a:off x="16682404" y="7721912"/>
                    <a:ext cx="29831" cy="207447"/>
                  </a:xfrm>
                  <a:custGeom>
                    <a:avLst/>
                    <a:gdLst/>
                    <a:ahLst/>
                    <a:cxnLst/>
                    <a:rect l="l" t="t" r="r" b="b"/>
                    <a:pathLst>
                      <a:path w="29831" h="207447" extrusionOk="0">
                        <a:moveTo>
                          <a:pt x="0" y="0"/>
                        </a:moveTo>
                        <a:lnTo>
                          <a:pt x="29832" y="0"/>
                        </a:lnTo>
                        <a:lnTo>
                          <a:pt x="29832" y="207448"/>
                        </a:lnTo>
                        <a:lnTo>
                          <a:pt x="0" y="207448"/>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37" name="Google Shape;37;p2"/>
                  <p:cNvSpPr/>
                  <p:nvPr/>
                </p:nvSpPr>
                <p:spPr>
                  <a:xfrm>
                    <a:off x="16840944" y="7721931"/>
                    <a:ext cx="130872" cy="207467"/>
                  </a:xfrm>
                  <a:custGeom>
                    <a:avLst/>
                    <a:gdLst/>
                    <a:ahLst/>
                    <a:cxnLst/>
                    <a:rect l="l" t="t" r="r" b="b"/>
                    <a:pathLst>
                      <a:path w="130872" h="207467" extrusionOk="0">
                        <a:moveTo>
                          <a:pt x="63301" y="0"/>
                        </a:moveTo>
                        <a:cubicBezTo>
                          <a:pt x="84612" y="0"/>
                          <a:pt x="101194" y="5168"/>
                          <a:pt x="113065" y="15522"/>
                        </a:cubicBezTo>
                        <a:cubicBezTo>
                          <a:pt x="124936" y="25857"/>
                          <a:pt x="130872" y="40249"/>
                          <a:pt x="130872" y="58699"/>
                        </a:cubicBezTo>
                        <a:cubicBezTo>
                          <a:pt x="130872" y="79197"/>
                          <a:pt x="124362" y="94107"/>
                          <a:pt x="111380" y="103427"/>
                        </a:cubicBezTo>
                        <a:cubicBezTo>
                          <a:pt x="98398" y="112748"/>
                          <a:pt x="80745" y="117418"/>
                          <a:pt x="58438" y="117418"/>
                        </a:cubicBezTo>
                        <a:lnTo>
                          <a:pt x="29832" y="117418"/>
                        </a:lnTo>
                        <a:lnTo>
                          <a:pt x="29832" y="207467"/>
                        </a:lnTo>
                        <a:lnTo>
                          <a:pt x="0" y="207467"/>
                        </a:lnTo>
                        <a:lnTo>
                          <a:pt x="0" y="19"/>
                        </a:lnTo>
                        <a:lnTo>
                          <a:pt x="63301" y="19"/>
                        </a:lnTo>
                        <a:close/>
                        <a:moveTo>
                          <a:pt x="29832" y="91255"/>
                        </a:moveTo>
                        <a:lnTo>
                          <a:pt x="57232" y="91255"/>
                        </a:lnTo>
                        <a:cubicBezTo>
                          <a:pt x="71420" y="91255"/>
                          <a:pt x="82123" y="88824"/>
                          <a:pt x="89323" y="83963"/>
                        </a:cubicBezTo>
                        <a:cubicBezTo>
                          <a:pt x="96522" y="79083"/>
                          <a:pt x="100141" y="70470"/>
                          <a:pt x="100141" y="58106"/>
                        </a:cubicBezTo>
                        <a:cubicBezTo>
                          <a:pt x="100141" y="46336"/>
                          <a:pt x="96484" y="38068"/>
                          <a:pt x="89169" y="33302"/>
                        </a:cubicBezTo>
                        <a:cubicBezTo>
                          <a:pt x="81874" y="28556"/>
                          <a:pt x="71209" y="26163"/>
                          <a:pt x="57232" y="26163"/>
                        </a:cubicBezTo>
                        <a:lnTo>
                          <a:pt x="29832" y="26163"/>
                        </a:lnTo>
                        <a:lnTo>
                          <a:pt x="29832" y="91255"/>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38" name="Google Shape;38;p2"/>
                <p:cNvGrpSpPr/>
                <p:nvPr/>
              </p:nvGrpSpPr>
              <p:grpSpPr>
                <a:xfrm>
                  <a:off x="14405171" y="7357313"/>
                  <a:ext cx="2446342" cy="252080"/>
                  <a:chOff x="14405171" y="7357313"/>
                  <a:chExt cx="2446342" cy="252080"/>
                </a:xfrm>
              </p:grpSpPr>
              <p:sp>
                <p:nvSpPr>
                  <p:cNvPr id="39" name="Google Shape;39;p2"/>
                  <p:cNvSpPr/>
                  <p:nvPr/>
                </p:nvSpPr>
                <p:spPr>
                  <a:xfrm>
                    <a:off x="14405171" y="7360242"/>
                    <a:ext cx="68719" cy="249151"/>
                  </a:xfrm>
                  <a:custGeom>
                    <a:avLst/>
                    <a:gdLst/>
                    <a:ahLst/>
                    <a:cxnLst/>
                    <a:rect l="l" t="t" r="r" b="b"/>
                    <a:pathLst>
                      <a:path w="68719" h="249151" extrusionOk="0">
                        <a:moveTo>
                          <a:pt x="39022" y="19"/>
                        </a:moveTo>
                        <a:lnTo>
                          <a:pt x="68720" y="19"/>
                        </a:lnTo>
                        <a:lnTo>
                          <a:pt x="68720" y="177400"/>
                        </a:lnTo>
                        <a:cubicBezTo>
                          <a:pt x="68720" y="197304"/>
                          <a:pt x="67609" y="219582"/>
                          <a:pt x="53287" y="235027"/>
                        </a:cubicBezTo>
                        <a:cubicBezTo>
                          <a:pt x="46279" y="242396"/>
                          <a:pt x="37663" y="247104"/>
                          <a:pt x="27534" y="249152"/>
                        </a:cubicBezTo>
                        <a:cubicBezTo>
                          <a:pt x="27017" y="248712"/>
                          <a:pt x="0" y="221592"/>
                          <a:pt x="0" y="221592"/>
                        </a:cubicBezTo>
                        <a:cubicBezTo>
                          <a:pt x="8004" y="221496"/>
                          <a:pt x="16428" y="222108"/>
                          <a:pt x="24030" y="218989"/>
                        </a:cubicBezTo>
                        <a:cubicBezTo>
                          <a:pt x="29353" y="216922"/>
                          <a:pt x="33125" y="213304"/>
                          <a:pt x="35308" y="208099"/>
                        </a:cubicBezTo>
                        <a:cubicBezTo>
                          <a:pt x="38046" y="202931"/>
                          <a:pt x="39060" y="190988"/>
                          <a:pt x="39060" y="173974"/>
                        </a:cubicBezTo>
                        <a:lnTo>
                          <a:pt x="39060"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0" name="Google Shape;40;p2"/>
                  <p:cNvSpPr/>
                  <p:nvPr/>
                </p:nvSpPr>
                <p:spPr>
                  <a:xfrm>
                    <a:off x="14593561" y="7357313"/>
                    <a:ext cx="222990" cy="212672"/>
                  </a:xfrm>
                  <a:custGeom>
                    <a:avLst/>
                    <a:gdLst/>
                    <a:ahLst/>
                    <a:cxnLst/>
                    <a:rect l="l" t="t" r="r" b="b"/>
                    <a:pathLst>
                      <a:path w="222990" h="212672" extrusionOk="0">
                        <a:moveTo>
                          <a:pt x="112165" y="28211"/>
                        </a:moveTo>
                        <a:cubicBezTo>
                          <a:pt x="88423" y="28211"/>
                          <a:pt x="68931" y="35618"/>
                          <a:pt x="53670" y="50470"/>
                        </a:cubicBezTo>
                        <a:cubicBezTo>
                          <a:pt x="38372" y="65321"/>
                          <a:pt x="30751" y="84250"/>
                          <a:pt x="30751" y="107312"/>
                        </a:cubicBezTo>
                        <a:cubicBezTo>
                          <a:pt x="30751" y="129667"/>
                          <a:pt x="38410" y="148270"/>
                          <a:pt x="53747" y="163103"/>
                        </a:cubicBezTo>
                        <a:cubicBezTo>
                          <a:pt x="69065" y="177935"/>
                          <a:pt x="88250" y="185361"/>
                          <a:pt x="111285" y="185361"/>
                        </a:cubicBezTo>
                        <a:cubicBezTo>
                          <a:pt x="134319" y="185361"/>
                          <a:pt x="153715" y="177782"/>
                          <a:pt x="169205" y="162643"/>
                        </a:cubicBezTo>
                        <a:cubicBezTo>
                          <a:pt x="184676" y="147524"/>
                          <a:pt x="192431" y="128672"/>
                          <a:pt x="192431" y="106107"/>
                        </a:cubicBezTo>
                        <a:cubicBezTo>
                          <a:pt x="192431" y="84135"/>
                          <a:pt x="184696" y="65666"/>
                          <a:pt x="169205" y="50661"/>
                        </a:cubicBezTo>
                        <a:cubicBezTo>
                          <a:pt x="153715" y="35694"/>
                          <a:pt x="134721" y="28192"/>
                          <a:pt x="112165" y="28192"/>
                        </a:cubicBezTo>
                        <a:moveTo>
                          <a:pt x="110978" y="0"/>
                        </a:moveTo>
                        <a:cubicBezTo>
                          <a:pt x="143031" y="0"/>
                          <a:pt x="169703" y="10144"/>
                          <a:pt x="191014" y="30431"/>
                        </a:cubicBezTo>
                        <a:cubicBezTo>
                          <a:pt x="212325" y="50718"/>
                          <a:pt x="222990" y="76135"/>
                          <a:pt x="222990" y="106700"/>
                        </a:cubicBezTo>
                        <a:cubicBezTo>
                          <a:pt x="222990" y="137265"/>
                          <a:pt x="212229" y="162586"/>
                          <a:pt x="190727" y="182625"/>
                        </a:cubicBezTo>
                        <a:cubicBezTo>
                          <a:pt x="169205" y="202663"/>
                          <a:pt x="142073" y="212673"/>
                          <a:pt x="109351" y="212673"/>
                        </a:cubicBezTo>
                        <a:cubicBezTo>
                          <a:pt x="78083" y="212673"/>
                          <a:pt x="52043" y="202663"/>
                          <a:pt x="31230" y="182625"/>
                        </a:cubicBezTo>
                        <a:cubicBezTo>
                          <a:pt x="10416" y="162586"/>
                          <a:pt x="0" y="137476"/>
                          <a:pt x="0" y="107312"/>
                        </a:cubicBezTo>
                        <a:cubicBezTo>
                          <a:pt x="0" y="76346"/>
                          <a:pt x="10493" y="50718"/>
                          <a:pt x="31459" y="30450"/>
                        </a:cubicBezTo>
                        <a:cubicBezTo>
                          <a:pt x="52426" y="10163"/>
                          <a:pt x="78926" y="19"/>
                          <a:pt x="110978" y="19"/>
                        </a:cubicBezTo>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1" name="Google Shape;41;p2"/>
                  <p:cNvSpPr/>
                  <p:nvPr/>
                </p:nvSpPr>
                <p:spPr>
                  <a:xfrm>
                    <a:off x="14931646" y="7360280"/>
                    <a:ext cx="180712" cy="207313"/>
                  </a:xfrm>
                  <a:custGeom>
                    <a:avLst/>
                    <a:gdLst/>
                    <a:ahLst/>
                    <a:cxnLst/>
                    <a:rect l="l" t="t" r="r" b="b"/>
                    <a:pathLst>
                      <a:path w="180712" h="207313" extrusionOk="0">
                        <a:moveTo>
                          <a:pt x="151015" y="0"/>
                        </a:moveTo>
                        <a:lnTo>
                          <a:pt x="180713" y="0"/>
                        </a:lnTo>
                        <a:lnTo>
                          <a:pt x="180713" y="207314"/>
                        </a:lnTo>
                        <a:lnTo>
                          <a:pt x="151015" y="207314"/>
                        </a:lnTo>
                        <a:lnTo>
                          <a:pt x="151015" y="117092"/>
                        </a:lnTo>
                        <a:lnTo>
                          <a:pt x="29716" y="117092"/>
                        </a:lnTo>
                        <a:lnTo>
                          <a:pt x="29716" y="207314"/>
                        </a:lnTo>
                        <a:lnTo>
                          <a:pt x="0" y="207314"/>
                        </a:lnTo>
                        <a:lnTo>
                          <a:pt x="0" y="0"/>
                        </a:lnTo>
                        <a:lnTo>
                          <a:pt x="29716" y="0"/>
                        </a:lnTo>
                        <a:lnTo>
                          <a:pt x="29716" y="90279"/>
                        </a:lnTo>
                        <a:lnTo>
                          <a:pt x="151015" y="90279"/>
                        </a:lnTo>
                        <a:lnTo>
                          <a:pt x="151015"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2" name="Google Shape;42;p2"/>
                  <p:cNvSpPr/>
                  <p:nvPr/>
                </p:nvSpPr>
                <p:spPr>
                  <a:xfrm>
                    <a:off x="15241087" y="7360280"/>
                    <a:ext cx="198385" cy="207313"/>
                  </a:xfrm>
                  <a:custGeom>
                    <a:avLst/>
                    <a:gdLst/>
                    <a:ahLst/>
                    <a:cxnLst/>
                    <a:rect l="l" t="t" r="r" b="b"/>
                    <a:pathLst>
                      <a:path w="198385" h="207313" extrusionOk="0">
                        <a:moveTo>
                          <a:pt x="170182" y="0"/>
                        </a:moveTo>
                        <a:lnTo>
                          <a:pt x="198386" y="0"/>
                        </a:lnTo>
                        <a:lnTo>
                          <a:pt x="198386" y="207314"/>
                        </a:lnTo>
                        <a:lnTo>
                          <a:pt x="172862" y="207314"/>
                        </a:lnTo>
                        <a:lnTo>
                          <a:pt x="27917" y="47656"/>
                        </a:lnTo>
                        <a:lnTo>
                          <a:pt x="27917" y="207314"/>
                        </a:lnTo>
                        <a:lnTo>
                          <a:pt x="0" y="207314"/>
                        </a:lnTo>
                        <a:lnTo>
                          <a:pt x="0" y="0"/>
                        </a:lnTo>
                        <a:lnTo>
                          <a:pt x="24049" y="0"/>
                        </a:lnTo>
                        <a:lnTo>
                          <a:pt x="170182" y="161017"/>
                        </a:lnTo>
                        <a:lnTo>
                          <a:pt x="170182"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3" name="Google Shape;43;p2"/>
                  <p:cNvSpPr/>
                  <p:nvPr/>
                </p:nvSpPr>
                <p:spPr>
                  <a:xfrm>
                    <a:off x="15705429" y="7360261"/>
                    <a:ext cx="127119" cy="207332"/>
                  </a:xfrm>
                  <a:custGeom>
                    <a:avLst/>
                    <a:gdLst/>
                    <a:ahLst/>
                    <a:cxnLst/>
                    <a:rect l="l" t="t" r="r" b="b"/>
                    <a:pathLst>
                      <a:path w="127119" h="207332" extrusionOk="0">
                        <a:moveTo>
                          <a:pt x="0" y="0"/>
                        </a:moveTo>
                        <a:lnTo>
                          <a:pt x="0" y="207333"/>
                        </a:lnTo>
                        <a:lnTo>
                          <a:pt x="127119" y="207333"/>
                        </a:lnTo>
                        <a:lnTo>
                          <a:pt x="127119" y="180577"/>
                        </a:lnTo>
                        <a:lnTo>
                          <a:pt x="29793" y="180577"/>
                        </a:lnTo>
                        <a:lnTo>
                          <a:pt x="29793" y="0"/>
                        </a:lnTo>
                        <a:lnTo>
                          <a:pt x="0"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4" name="Google Shape;44;p2"/>
                  <p:cNvSpPr/>
                  <p:nvPr/>
                </p:nvSpPr>
                <p:spPr>
                  <a:xfrm>
                    <a:off x="15937936" y="7360261"/>
                    <a:ext cx="133801" cy="207332"/>
                  </a:xfrm>
                  <a:custGeom>
                    <a:avLst/>
                    <a:gdLst/>
                    <a:ahLst/>
                    <a:cxnLst/>
                    <a:rect l="l" t="t" r="r" b="b"/>
                    <a:pathLst>
                      <a:path w="133801" h="207332" extrusionOk="0">
                        <a:moveTo>
                          <a:pt x="0" y="0"/>
                        </a:moveTo>
                        <a:lnTo>
                          <a:pt x="0" y="207333"/>
                        </a:lnTo>
                        <a:lnTo>
                          <a:pt x="133801" y="207333"/>
                        </a:lnTo>
                        <a:lnTo>
                          <a:pt x="133801" y="180577"/>
                        </a:lnTo>
                        <a:lnTo>
                          <a:pt x="29774" y="180577"/>
                        </a:lnTo>
                        <a:lnTo>
                          <a:pt x="29774" y="116116"/>
                        </a:lnTo>
                        <a:lnTo>
                          <a:pt x="128019" y="116116"/>
                        </a:lnTo>
                        <a:lnTo>
                          <a:pt x="128019" y="89398"/>
                        </a:lnTo>
                        <a:lnTo>
                          <a:pt x="29774" y="89398"/>
                        </a:lnTo>
                        <a:lnTo>
                          <a:pt x="29774" y="26756"/>
                        </a:lnTo>
                        <a:lnTo>
                          <a:pt x="131082" y="26756"/>
                        </a:lnTo>
                        <a:lnTo>
                          <a:pt x="131082" y="0"/>
                        </a:lnTo>
                        <a:lnTo>
                          <a:pt x="0"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5" name="Google Shape;45;p2"/>
                  <p:cNvSpPr/>
                  <p:nvPr/>
                </p:nvSpPr>
                <p:spPr>
                  <a:xfrm>
                    <a:off x="16161366" y="7360261"/>
                    <a:ext cx="316601" cy="209170"/>
                  </a:xfrm>
                  <a:custGeom>
                    <a:avLst/>
                    <a:gdLst/>
                    <a:ahLst/>
                    <a:cxnLst/>
                    <a:rect l="l" t="t" r="r" b="b"/>
                    <a:pathLst>
                      <a:path w="316601" h="209170" extrusionOk="0">
                        <a:moveTo>
                          <a:pt x="287115" y="0"/>
                        </a:moveTo>
                        <a:lnTo>
                          <a:pt x="230496" y="142892"/>
                        </a:lnTo>
                        <a:lnTo>
                          <a:pt x="172728" y="0"/>
                        </a:lnTo>
                        <a:lnTo>
                          <a:pt x="144467" y="0"/>
                        </a:lnTo>
                        <a:lnTo>
                          <a:pt x="87006" y="142892"/>
                        </a:lnTo>
                        <a:lnTo>
                          <a:pt x="29793" y="0"/>
                        </a:lnTo>
                        <a:lnTo>
                          <a:pt x="0" y="0"/>
                        </a:lnTo>
                        <a:lnTo>
                          <a:pt x="83942" y="209170"/>
                        </a:lnTo>
                        <a:lnTo>
                          <a:pt x="89705" y="209170"/>
                        </a:lnTo>
                        <a:lnTo>
                          <a:pt x="158444" y="39522"/>
                        </a:lnTo>
                        <a:lnTo>
                          <a:pt x="226590" y="209170"/>
                        </a:lnTo>
                        <a:lnTo>
                          <a:pt x="232373" y="209170"/>
                        </a:lnTo>
                        <a:lnTo>
                          <a:pt x="316602" y="0"/>
                        </a:lnTo>
                        <a:lnTo>
                          <a:pt x="287115"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6" name="Google Shape;46;p2"/>
                  <p:cNvSpPr/>
                  <p:nvPr/>
                </p:nvSpPr>
                <p:spPr>
                  <a:xfrm>
                    <a:off x="16583967" y="7360280"/>
                    <a:ext cx="29812" cy="207313"/>
                  </a:xfrm>
                  <a:custGeom>
                    <a:avLst/>
                    <a:gdLst/>
                    <a:ahLst/>
                    <a:cxnLst/>
                    <a:rect l="l" t="t" r="r" b="b"/>
                    <a:pathLst>
                      <a:path w="29812" h="207313" extrusionOk="0">
                        <a:moveTo>
                          <a:pt x="0" y="0"/>
                        </a:moveTo>
                        <a:lnTo>
                          <a:pt x="29813" y="0"/>
                        </a:lnTo>
                        <a:lnTo>
                          <a:pt x="29813" y="207314"/>
                        </a:lnTo>
                        <a:lnTo>
                          <a:pt x="0" y="207314"/>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47" name="Google Shape;47;p2"/>
                  <p:cNvSpPr/>
                  <p:nvPr/>
                </p:nvSpPr>
                <p:spPr>
                  <a:xfrm>
                    <a:off x="16734179" y="7357581"/>
                    <a:ext cx="117334" cy="212704"/>
                  </a:xfrm>
                  <a:custGeom>
                    <a:avLst/>
                    <a:gdLst/>
                    <a:ahLst/>
                    <a:cxnLst/>
                    <a:rect l="l" t="t" r="r" b="b"/>
                    <a:pathLst>
                      <a:path w="117334" h="212704" extrusionOk="0">
                        <a:moveTo>
                          <a:pt x="62133" y="123255"/>
                        </a:moveTo>
                        <a:lnTo>
                          <a:pt x="39558" y="109552"/>
                        </a:lnTo>
                        <a:cubicBezTo>
                          <a:pt x="25389" y="100920"/>
                          <a:pt x="16447" y="92288"/>
                          <a:pt x="10014" y="84288"/>
                        </a:cubicBezTo>
                        <a:cubicBezTo>
                          <a:pt x="3351" y="75963"/>
                          <a:pt x="0" y="65762"/>
                          <a:pt x="0" y="54872"/>
                        </a:cubicBezTo>
                        <a:cubicBezTo>
                          <a:pt x="0" y="38565"/>
                          <a:pt x="5648" y="25302"/>
                          <a:pt x="16984" y="15101"/>
                        </a:cubicBezTo>
                        <a:cubicBezTo>
                          <a:pt x="28300" y="4919"/>
                          <a:pt x="43426" y="0"/>
                          <a:pt x="61520" y="0"/>
                        </a:cubicBezTo>
                        <a:cubicBezTo>
                          <a:pt x="80629" y="0"/>
                          <a:pt x="94722" y="4861"/>
                          <a:pt x="109178" y="14584"/>
                        </a:cubicBezTo>
                        <a:lnTo>
                          <a:pt x="109178" y="48249"/>
                        </a:lnTo>
                        <a:cubicBezTo>
                          <a:pt x="94243" y="33876"/>
                          <a:pt x="78140" y="26718"/>
                          <a:pt x="60927" y="26718"/>
                        </a:cubicBezTo>
                        <a:cubicBezTo>
                          <a:pt x="51219" y="26718"/>
                          <a:pt x="43254" y="28957"/>
                          <a:pt x="37031" y="33436"/>
                        </a:cubicBezTo>
                        <a:cubicBezTo>
                          <a:pt x="30789" y="37914"/>
                          <a:pt x="27668" y="43809"/>
                          <a:pt x="27668" y="50795"/>
                        </a:cubicBezTo>
                        <a:cubicBezTo>
                          <a:pt x="27668" y="57015"/>
                          <a:pt x="29180" y="62164"/>
                          <a:pt x="33776" y="67580"/>
                        </a:cubicBezTo>
                        <a:cubicBezTo>
                          <a:pt x="38371" y="72996"/>
                          <a:pt x="46528" y="79370"/>
                          <a:pt x="56715" y="85322"/>
                        </a:cubicBezTo>
                        <a:lnTo>
                          <a:pt x="80265" y="98719"/>
                        </a:lnTo>
                        <a:cubicBezTo>
                          <a:pt x="105559" y="113820"/>
                          <a:pt x="117335" y="133035"/>
                          <a:pt x="117335" y="156385"/>
                        </a:cubicBezTo>
                        <a:cubicBezTo>
                          <a:pt x="117335" y="173017"/>
                          <a:pt x="111591" y="186701"/>
                          <a:pt x="100466" y="197094"/>
                        </a:cubicBezTo>
                        <a:cubicBezTo>
                          <a:pt x="89323" y="207467"/>
                          <a:pt x="75039" y="212998"/>
                          <a:pt x="57231" y="212692"/>
                        </a:cubicBezTo>
                        <a:cubicBezTo>
                          <a:pt x="36782" y="212328"/>
                          <a:pt x="18477" y="206625"/>
                          <a:pt x="1263" y="193591"/>
                        </a:cubicBezTo>
                        <a:lnTo>
                          <a:pt x="1263" y="155906"/>
                        </a:lnTo>
                        <a:cubicBezTo>
                          <a:pt x="17290" y="176213"/>
                          <a:pt x="35843" y="185916"/>
                          <a:pt x="56944" y="185916"/>
                        </a:cubicBezTo>
                        <a:cubicBezTo>
                          <a:pt x="66230" y="185916"/>
                          <a:pt x="73966" y="183773"/>
                          <a:pt x="80170" y="178586"/>
                        </a:cubicBezTo>
                        <a:cubicBezTo>
                          <a:pt x="86354" y="173419"/>
                          <a:pt x="89725" y="166931"/>
                          <a:pt x="89725" y="159141"/>
                        </a:cubicBezTo>
                        <a:cubicBezTo>
                          <a:pt x="89725" y="146528"/>
                          <a:pt x="80342" y="134547"/>
                          <a:pt x="62133" y="123236"/>
                        </a:cubicBezTo>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grpSp>
        <p:grpSp>
          <p:nvGrpSpPr>
            <p:cNvPr id="48" name="Google Shape;48;p2"/>
            <p:cNvGrpSpPr/>
            <p:nvPr/>
          </p:nvGrpSpPr>
          <p:grpSpPr>
            <a:xfrm>
              <a:off x="15369163" y="9231999"/>
              <a:ext cx="2123155" cy="213010"/>
              <a:chOff x="15369163" y="9231999"/>
              <a:chExt cx="2123155" cy="213010"/>
            </a:xfrm>
          </p:grpSpPr>
          <p:sp>
            <p:nvSpPr>
              <p:cNvPr id="49" name="Google Shape;49;p2"/>
              <p:cNvSpPr/>
              <p:nvPr/>
            </p:nvSpPr>
            <p:spPr>
              <a:xfrm>
                <a:off x="17373834" y="9234928"/>
                <a:ext cx="118484" cy="207218"/>
              </a:xfrm>
              <a:custGeom>
                <a:avLst/>
                <a:gdLst/>
                <a:ahLst/>
                <a:cxnLst/>
                <a:rect l="l" t="t" r="r" b="b"/>
                <a:pathLst>
                  <a:path w="118484" h="207218" extrusionOk="0">
                    <a:moveTo>
                      <a:pt x="0" y="0"/>
                    </a:moveTo>
                    <a:lnTo>
                      <a:pt x="0" y="207218"/>
                    </a:lnTo>
                    <a:lnTo>
                      <a:pt x="118484" y="207218"/>
                    </a:lnTo>
                    <a:lnTo>
                      <a:pt x="118484" y="180481"/>
                    </a:lnTo>
                    <a:lnTo>
                      <a:pt x="29334" y="180481"/>
                    </a:lnTo>
                    <a:lnTo>
                      <a:pt x="29334" y="116078"/>
                    </a:lnTo>
                    <a:lnTo>
                      <a:pt x="112797" y="116078"/>
                    </a:lnTo>
                    <a:lnTo>
                      <a:pt x="112797" y="89647"/>
                    </a:lnTo>
                    <a:lnTo>
                      <a:pt x="29334" y="89647"/>
                    </a:lnTo>
                    <a:lnTo>
                      <a:pt x="29334" y="26431"/>
                    </a:lnTo>
                    <a:lnTo>
                      <a:pt x="115784" y="26431"/>
                    </a:lnTo>
                    <a:lnTo>
                      <a:pt x="115784" y="0"/>
                    </a:lnTo>
                    <a:lnTo>
                      <a:pt x="0"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0" name="Google Shape;50;p2"/>
              <p:cNvSpPr/>
              <p:nvPr/>
            </p:nvSpPr>
            <p:spPr>
              <a:xfrm>
                <a:off x="16521451" y="9234909"/>
                <a:ext cx="157391" cy="207237"/>
              </a:xfrm>
              <a:custGeom>
                <a:avLst/>
                <a:gdLst/>
                <a:ahLst/>
                <a:cxnLst/>
                <a:rect l="l" t="t" r="r" b="b"/>
                <a:pathLst>
                  <a:path w="157391" h="207237" extrusionOk="0">
                    <a:moveTo>
                      <a:pt x="29353" y="26163"/>
                    </a:moveTo>
                    <a:lnTo>
                      <a:pt x="54187" y="26163"/>
                    </a:lnTo>
                    <a:cubicBezTo>
                      <a:pt x="76322" y="26163"/>
                      <a:pt x="88308" y="37704"/>
                      <a:pt x="88308" y="57761"/>
                    </a:cubicBezTo>
                    <a:cubicBezTo>
                      <a:pt x="88308" y="85398"/>
                      <a:pt x="69448" y="90872"/>
                      <a:pt x="48213" y="90872"/>
                    </a:cubicBezTo>
                    <a:lnTo>
                      <a:pt x="29372" y="90872"/>
                    </a:lnTo>
                    <a:lnTo>
                      <a:pt x="29372" y="26163"/>
                    </a:lnTo>
                    <a:close/>
                    <a:moveTo>
                      <a:pt x="19" y="19"/>
                    </a:moveTo>
                    <a:lnTo>
                      <a:pt x="19" y="207237"/>
                    </a:lnTo>
                    <a:lnTo>
                      <a:pt x="29353" y="207237"/>
                    </a:lnTo>
                    <a:lnTo>
                      <a:pt x="29353" y="116997"/>
                    </a:lnTo>
                    <a:lnTo>
                      <a:pt x="42526" y="116997"/>
                    </a:lnTo>
                    <a:cubicBezTo>
                      <a:pt x="56868" y="116997"/>
                      <a:pt x="69754" y="123389"/>
                      <a:pt x="90376" y="156193"/>
                    </a:cubicBezTo>
                    <a:lnTo>
                      <a:pt x="122697" y="207237"/>
                    </a:lnTo>
                    <a:lnTo>
                      <a:pt x="157391" y="207237"/>
                    </a:lnTo>
                    <a:lnTo>
                      <a:pt x="121490" y="151925"/>
                    </a:lnTo>
                    <a:cubicBezTo>
                      <a:pt x="101749" y="121552"/>
                      <a:pt x="96044" y="116691"/>
                      <a:pt x="84076" y="108786"/>
                    </a:cubicBezTo>
                    <a:cubicBezTo>
                      <a:pt x="106517" y="99676"/>
                      <a:pt x="118197" y="81743"/>
                      <a:pt x="118197" y="57742"/>
                    </a:cubicBezTo>
                    <a:cubicBezTo>
                      <a:pt x="118197" y="27349"/>
                      <a:pt x="96943" y="0"/>
                      <a:pt x="56255" y="0"/>
                    </a:cubicBezTo>
                    <a:lnTo>
                      <a:pt x="0"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1" name="Google Shape;51;p2"/>
              <p:cNvSpPr/>
              <p:nvPr/>
            </p:nvSpPr>
            <p:spPr>
              <a:xfrm>
                <a:off x="16226544" y="9234928"/>
                <a:ext cx="170545" cy="207218"/>
              </a:xfrm>
              <a:custGeom>
                <a:avLst/>
                <a:gdLst/>
                <a:ahLst/>
                <a:cxnLst/>
                <a:rect l="l" t="t" r="r" b="b"/>
                <a:pathLst>
                  <a:path w="170545" h="207218" extrusionOk="0">
                    <a:moveTo>
                      <a:pt x="0" y="0"/>
                    </a:moveTo>
                    <a:lnTo>
                      <a:pt x="0" y="26144"/>
                    </a:lnTo>
                    <a:lnTo>
                      <a:pt x="70002" y="26144"/>
                    </a:lnTo>
                    <a:lnTo>
                      <a:pt x="70002" y="207218"/>
                    </a:lnTo>
                    <a:lnTo>
                      <a:pt x="99336" y="207218"/>
                    </a:lnTo>
                    <a:lnTo>
                      <a:pt x="99336" y="26144"/>
                    </a:lnTo>
                    <a:lnTo>
                      <a:pt x="170545" y="26144"/>
                    </a:lnTo>
                    <a:lnTo>
                      <a:pt x="170545" y="0"/>
                    </a:lnTo>
                    <a:lnTo>
                      <a:pt x="0"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2" name="Google Shape;52;p2"/>
              <p:cNvSpPr/>
              <p:nvPr/>
            </p:nvSpPr>
            <p:spPr>
              <a:xfrm>
                <a:off x="15755117" y="9233722"/>
                <a:ext cx="199573" cy="208423"/>
              </a:xfrm>
              <a:custGeom>
                <a:avLst/>
                <a:gdLst/>
                <a:ahLst/>
                <a:cxnLst/>
                <a:rect l="l" t="t" r="r" b="b"/>
                <a:pathLst>
                  <a:path w="199573" h="208423" extrusionOk="0">
                    <a:moveTo>
                      <a:pt x="97843" y="40403"/>
                    </a:moveTo>
                    <a:lnTo>
                      <a:pt x="131045" y="120614"/>
                    </a:lnTo>
                    <a:lnTo>
                      <a:pt x="66710" y="120614"/>
                    </a:lnTo>
                    <a:lnTo>
                      <a:pt x="97843" y="40403"/>
                    </a:lnTo>
                    <a:close/>
                    <a:moveTo>
                      <a:pt x="87657" y="0"/>
                    </a:moveTo>
                    <a:lnTo>
                      <a:pt x="0" y="208424"/>
                    </a:lnTo>
                    <a:lnTo>
                      <a:pt x="29908" y="208424"/>
                    </a:lnTo>
                    <a:lnTo>
                      <a:pt x="55642" y="147351"/>
                    </a:lnTo>
                    <a:lnTo>
                      <a:pt x="142418" y="147351"/>
                    </a:lnTo>
                    <a:lnTo>
                      <a:pt x="169646" y="208424"/>
                    </a:lnTo>
                    <a:lnTo>
                      <a:pt x="199573" y="208424"/>
                    </a:lnTo>
                    <a:lnTo>
                      <a:pt x="108317" y="0"/>
                    </a:lnTo>
                    <a:lnTo>
                      <a:pt x="87657"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3" name="Google Shape;53;p2"/>
              <p:cNvSpPr/>
              <p:nvPr/>
            </p:nvSpPr>
            <p:spPr>
              <a:xfrm>
                <a:off x="15369163" y="9234909"/>
                <a:ext cx="311776" cy="209189"/>
              </a:xfrm>
              <a:custGeom>
                <a:avLst/>
                <a:gdLst/>
                <a:ahLst/>
                <a:cxnLst/>
                <a:rect l="l" t="t" r="r" b="b"/>
                <a:pathLst>
                  <a:path w="311776" h="209189" extrusionOk="0">
                    <a:moveTo>
                      <a:pt x="282749" y="0"/>
                    </a:moveTo>
                    <a:lnTo>
                      <a:pt x="226992" y="142911"/>
                    </a:lnTo>
                    <a:lnTo>
                      <a:pt x="170086" y="0"/>
                    </a:lnTo>
                    <a:lnTo>
                      <a:pt x="142246" y="0"/>
                    </a:lnTo>
                    <a:lnTo>
                      <a:pt x="85685" y="142911"/>
                    </a:lnTo>
                    <a:lnTo>
                      <a:pt x="29334" y="0"/>
                    </a:lnTo>
                    <a:lnTo>
                      <a:pt x="0" y="0"/>
                    </a:lnTo>
                    <a:lnTo>
                      <a:pt x="82659" y="209189"/>
                    </a:lnTo>
                    <a:lnTo>
                      <a:pt x="88346" y="209189"/>
                    </a:lnTo>
                    <a:lnTo>
                      <a:pt x="156032" y="39522"/>
                    </a:lnTo>
                    <a:lnTo>
                      <a:pt x="223143" y="209189"/>
                    </a:lnTo>
                    <a:lnTo>
                      <a:pt x="228830" y="209189"/>
                    </a:lnTo>
                    <a:lnTo>
                      <a:pt x="311777" y="0"/>
                    </a:lnTo>
                    <a:lnTo>
                      <a:pt x="282749"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4" name="Google Shape;54;p2"/>
              <p:cNvSpPr/>
              <p:nvPr/>
            </p:nvSpPr>
            <p:spPr>
              <a:xfrm>
                <a:off x="16073307" y="9234928"/>
                <a:ext cx="29352" cy="207352"/>
              </a:xfrm>
              <a:custGeom>
                <a:avLst/>
                <a:gdLst/>
                <a:ahLst/>
                <a:cxnLst/>
                <a:rect l="l" t="t" r="r" b="b"/>
                <a:pathLst>
                  <a:path w="29352" h="207352" extrusionOk="0">
                    <a:moveTo>
                      <a:pt x="0" y="0"/>
                    </a:moveTo>
                    <a:lnTo>
                      <a:pt x="29353" y="0"/>
                    </a:lnTo>
                    <a:lnTo>
                      <a:pt x="29353" y="207352"/>
                    </a:lnTo>
                    <a:lnTo>
                      <a:pt x="0" y="207352"/>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5" name="Google Shape;55;p2"/>
              <p:cNvSpPr/>
              <p:nvPr/>
            </p:nvSpPr>
            <p:spPr>
              <a:xfrm>
                <a:off x="16782890" y="9231999"/>
                <a:ext cx="219600" cy="212692"/>
              </a:xfrm>
              <a:custGeom>
                <a:avLst/>
                <a:gdLst/>
                <a:ahLst/>
                <a:cxnLst/>
                <a:rect l="l" t="t" r="r" b="b"/>
                <a:pathLst>
                  <a:path w="219600" h="212692" extrusionOk="0">
                    <a:moveTo>
                      <a:pt x="110461" y="28192"/>
                    </a:moveTo>
                    <a:cubicBezTo>
                      <a:pt x="87101" y="28192"/>
                      <a:pt x="67896" y="35618"/>
                      <a:pt x="52846" y="50450"/>
                    </a:cubicBezTo>
                    <a:cubicBezTo>
                      <a:pt x="37797" y="65302"/>
                      <a:pt x="30272" y="84250"/>
                      <a:pt x="30272" y="107312"/>
                    </a:cubicBezTo>
                    <a:cubicBezTo>
                      <a:pt x="30272" y="129667"/>
                      <a:pt x="37816" y="148270"/>
                      <a:pt x="52923" y="163122"/>
                    </a:cubicBezTo>
                    <a:cubicBezTo>
                      <a:pt x="68011" y="177955"/>
                      <a:pt x="86910" y="185381"/>
                      <a:pt x="109599" y="185381"/>
                    </a:cubicBezTo>
                    <a:cubicBezTo>
                      <a:pt x="132289" y="185381"/>
                      <a:pt x="151398" y="177821"/>
                      <a:pt x="166639" y="162663"/>
                    </a:cubicBezTo>
                    <a:cubicBezTo>
                      <a:pt x="181881" y="147524"/>
                      <a:pt x="189501" y="128672"/>
                      <a:pt x="189501" y="106107"/>
                    </a:cubicBezTo>
                    <a:cubicBezTo>
                      <a:pt x="189501" y="84135"/>
                      <a:pt x="181881" y="65666"/>
                      <a:pt x="166639" y="50680"/>
                    </a:cubicBezTo>
                    <a:cubicBezTo>
                      <a:pt x="151398" y="35694"/>
                      <a:pt x="132672" y="28192"/>
                      <a:pt x="110480" y="28192"/>
                    </a:cubicBezTo>
                    <a:moveTo>
                      <a:pt x="109312" y="0"/>
                    </a:moveTo>
                    <a:cubicBezTo>
                      <a:pt x="140867" y="0"/>
                      <a:pt x="167137" y="10144"/>
                      <a:pt x="188122" y="30431"/>
                    </a:cubicBezTo>
                    <a:cubicBezTo>
                      <a:pt x="209108" y="50718"/>
                      <a:pt x="219601" y="76154"/>
                      <a:pt x="219601" y="106719"/>
                    </a:cubicBezTo>
                    <a:cubicBezTo>
                      <a:pt x="219601" y="137284"/>
                      <a:pt x="209012" y="162605"/>
                      <a:pt x="187816" y="182644"/>
                    </a:cubicBezTo>
                    <a:cubicBezTo>
                      <a:pt x="166639" y="202682"/>
                      <a:pt x="139929" y="212692"/>
                      <a:pt x="107685" y="212692"/>
                    </a:cubicBezTo>
                    <a:cubicBezTo>
                      <a:pt x="76915" y="212692"/>
                      <a:pt x="51276" y="202682"/>
                      <a:pt x="30770" y="182644"/>
                    </a:cubicBezTo>
                    <a:cubicBezTo>
                      <a:pt x="10263" y="162605"/>
                      <a:pt x="0" y="137495"/>
                      <a:pt x="0" y="107312"/>
                    </a:cubicBezTo>
                    <a:cubicBezTo>
                      <a:pt x="0" y="76346"/>
                      <a:pt x="10339" y="50699"/>
                      <a:pt x="30980" y="30431"/>
                    </a:cubicBezTo>
                    <a:cubicBezTo>
                      <a:pt x="51640" y="10144"/>
                      <a:pt x="77738" y="0"/>
                      <a:pt x="109293" y="0"/>
                    </a:cubicBezTo>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6" name="Google Shape;56;p2"/>
              <p:cNvSpPr/>
              <p:nvPr/>
            </p:nvSpPr>
            <p:spPr>
              <a:xfrm>
                <a:off x="17126163" y="9232229"/>
                <a:ext cx="115554" cy="212780"/>
              </a:xfrm>
              <a:custGeom>
                <a:avLst/>
                <a:gdLst/>
                <a:ahLst/>
                <a:cxnLst/>
                <a:rect l="l" t="t" r="r" b="b"/>
                <a:pathLst>
                  <a:path w="115554" h="212780" extrusionOk="0">
                    <a:moveTo>
                      <a:pt x="61195" y="123274"/>
                    </a:moveTo>
                    <a:lnTo>
                      <a:pt x="38965" y="109571"/>
                    </a:lnTo>
                    <a:cubicBezTo>
                      <a:pt x="25026" y="100939"/>
                      <a:pt x="16218" y="92307"/>
                      <a:pt x="9880" y="84288"/>
                    </a:cubicBezTo>
                    <a:cubicBezTo>
                      <a:pt x="3293" y="75982"/>
                      <a:pt x="0" y="65761"/>
                      <a:pt x="0" y="54891"/>
                    </a:cubicBezTo>
                    <a:cubicBezTo>
                      <a:pt x="0" y="38565"/>
                      <a:pt x="5572" y="25302"/>
                      <a:pt x="16735" y="15120"/>
                    </a:cubicBezTo>
                    <a:cubicBezTo>
                      <a:pt x="27878" y="4919"/>
                      <a:pt x="42775" y="0"/>
                      <a:pt x="60602" y="0"/>
                    </a:cubicBezTo>
                    <a:cubicBezTo>
                      <a:pt x="79404" y="0"/>
                      <a:pt x="93305" y="4861"/>
                      <a:pt x="107532" y="14584"/>
                    </a:cubicBezTo>
                    <a:lnTo>
                      <a:pt x="107532" y="48288"/>
                    </a:lnTo>
                    <a:cubicBezTo>
                      <a:pt x="92808" y="33914"/>
                      <a:pt x="76973" y="26737"/>
                      <a:pt x="60008" y="26737"/>
                    </a:cubicBezTo>
                    <a:cubicBezTo>
                      <a:pt x="50453" y="26737"/>
                      <a:pt x="42622" y="28976"/>
                      <a:pt x="36476" y="33474"/>
                    </a:cubicBezTo>
                    <a:cubicBezTo>
                      <a:pt x="30330" y="37952"/>
                      <a:pt x="27285" y="43828"/>
                      <a:pt x="27285" y="50833"/>
                    </a:cubicBezTo>
                    <a:cubicBezTo>
                      <a:pt x="27285" y="57053"/>
                      <a:pt x="28760" y="62202"/>
                      <a:pt x="33278" y="67618"/>
                    </a:cubicBezTo>
                    <a:cubicBezTo>
                      <a:pt x="37816" y="73053"/>
                      <a:pt x="45858" y="79408"/>
                      <a:pt x="55872" y="85360"/>
                    </a:cubicBezTo>
                    <a:lnTo>
                      <a:pt x="79041" y="98776"/>
                    </a:lnTo>
                    <a:cubicBezTo>
                      <a:pt x="103951" y="113877"/>
                      <a:pt x="115554" y="133093"/>
                      <a:pt x="115554" y="156442"/>
                    </a:cubicBezTo>
                    <a:cubicBezTo>
                      <a:pt x="115554" y="173074"/>
                      <a:pt x="109887" y="186777"/>
                      <a:pt x="98935" y="197151"/>
                    </a:cubicBezTo>
                    <a:cubicBezTo>
                      <a:pt x="87963" y="207543"/>
                      <a:pt x="73890" y="213075"/>
                      <a:pt x="56351" y="212768"/>
                    </a:cubicBezTo>
                    <a:cubicBezTo>
                      <a:pt x="36208" y="212405"/>
                      <a:pt x="18190" y="206720"/>
                      <a:pt x="1225" y="193668"/>
                    </a:cubicBezTo>
                    <a:lnTo>
                      <a:pt x="1225" y="155983"/>
                    </a:lnTo>
                    <a:cubicBezTo>
                      <a:pt x="17022" y="176289"/>
                      <a:pt x="35289" y="186012"/>
                      <a:pt x="56044" y="186012"/>
                    </a:cubicBezTo>
                    <a:cubicBezTo>
                      <a:pt x="65216" y="186012"/>
                      <a:pt x="72837" y="183868"/>
                      <a:pt x="78926" y="178682"/>
                    </a:cubicBezTo>
                    <a:cubicBezTo>
                      <a:pt x="85014" y="173495"/>
                      <a:pt x="88327" y="167026"/>
                      <a:pt x="88327" y="159236"/>
                    </a:cubicBezTo>
                    <a:cubicBezTo>
                      <a:pt x="88327" y="146605"/>
                      <a:pt x="79098" y="134643"/>
                      <a:pt x="61176" y="123332"/>
                    </a:cubicBezTo>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57" name="Google Shape;57;p2"/>
            <p:cNvGrpSpPr/>
            <p:nvPr/>
          </p:nvGrpSpPr>
          <p:grpSpPr>
            <a:xfrm>
              <a:off x="11671407" y="9231999"/>
              <a:ext cx="2558871" cy="252099"/>
              <a:chOff x="11671407" y="9231999"/>
              <a:chExt cx="2558871" cy="252099"/>
            </a:xfrm>
          </p:grpSpPr>
          <p:sp>
            <p:nvSpPr>
              <p:cNvPr id="58" name="Google Shape;58;p2"/>
              <p:cNvSpPr/>
              <p:nvPr/>
            </p:nvSpPr>
            <p:spPr>
              <a:xfrm>
                <a:off x="11671407" y="9234909"/>
                <a:ext cx="67666" cy="249189"/>
              </a:xfrm>
              <a:custGeom>
                <a:avLst/>
                <a:gdLst/>
                <a:ahLst/>
                <a:cxnLst/>
                <a:rect l="l" t="t" r="r" b="b"/>
                <a:pathLst>
                  <a:path w="67666" h="249189" extrusionOk="0">
                    <a:moveTo>
                      <a:pt x="38429" y="0"/>
                    </a:moveTo>
                    <a:lnTo>
                      <a:pt x="67667" y="0"/>
                    </a:lnTo>
                    <a:lnTo>
                      <a:pt x="67667" y="177419"/>
                    </a:lnTo>
                    <a:cubicBezTo>
                      <a:pt x="67667" y="197323"/>
                      <a:pt x="66575" y="219620"/>
                      <a:pt x="52483" y="235065"/>
                    </a:cubicBezTo>
                    <a:cubicBezTo>
                      <a:pt x="45571" y="242453"/>
                      <a:pt x="37108" y="247161"/>
                      <a:pt x="27113" y="249190"/>
                    </a:cubicBezTo>
                    <a:cubicBezTo>
                      <a:pt x="26615" y="248769"/>
                      <a:pt x="0" y="221630"/>
                      <a:pt x="0" y="221630"/>
                    </a:cubicBezTo>
                    <a:cubicBezTo>
                      <a:pt x="7889" y="221534"/>
                      <a:pt x="16180" y="222146"/>
                      <a:pt x="23647" y="219027"/>
                    </a:cubicBezTo>
                    <a:cubicBezTo>
                      <a:pt x="28893" y="216979"/>
                      <a:pt x="32589" y="213342"/>
                      <a:pt x="34752" y="208137"/>
                    </a:cubicBezTo>
                    <a:cubicBezTo>
                      <a:pt x="37452" y="202950"/>
                      <a:pt x="38448" y="191026"/>
                      <a:pt x="38448" y="173993"/>
                    </a:cubicBezTo>
                    <a:lnTo>
                      <a:pt x="38448"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59" name="Google Shape;59;p2"/>
              <p:cNvSpPr/>
              <p:nvPr/>
            </p:nvSpPr>
            <p:spPr>
              <a:xfrm>
                <a:off x="11868931" y="9231999"/>
                <a:ext cx="219581" cy="212711"/>
              </a:xfrm>
              <a:custGeom>
                <a:avLst/>
                <a:gdLst/>
                <a:ahLst/>
                <a:cxnLst/>
                <a:rect l="l" t="t" r="r" b="b"/>
                <a:pathLst>
                  <a:path w="219581" h="212711" extrusionOk="0">
                    <a:moveTo>
                      <a:pt x="110461" y="28192"/>
                    </a:moveTo>
                    <a:cubicBezTo>
                      <a:pt x="87082" y="28192"/>
                      <a:pt x="67877" y="35618"/>
                      <a:pt x="52847" y="50470"/>
                    </a:cubicBezTo>
                    <a:cubicBezTo>
                      <a:pt x="37797" y="65302"/>
                      <a:pt x="30272" y="84269"/>
                      <a:pt x="30272" y="107312"/>
                    </a:cubicBezTo>
                    <a:cubicBezTo>
                      <a:pt x="30272" y="129667"/>
                      <a:pt x="37816" y="148270"/>
                      <a:pt x="52904" y="163122"/>
                    </a:cubicBezTo>
                    <a:cubicBezTo>
                      <a:pt x="67992" y="177955"/>
                      <a:pt x="86891" y="185381"/>
                      <a:pt x="109580" y="185381"/>
                    </a:cubicBezTo>
                    <a:cubicBezTo>
                      <a:pt x="132270" y="185381"/>
                      <a:pt x="151379" y="177821"/>
                      <a:pt x="166620" y="162663"/>
                    </a:cubicBezTo>
                    <a:cubicBezTo>
                      <a:pt x="181862" y="147524"/>
                      <a:pt x="189482" y="128672"/>
                      <a:pt x="189482" y="106126"/>
                    </a:cubicBezTo>
                    <a:cubicBezTo>
                      <a:pt x="189482" y="84154"/>
                      <a:pt x="181862" y="65666"/>
                      <a:pt x="166620" y="50680"/>
                    </a:cubicBezTo>
                    <a:cubicBezTo>
                      <a:pt x="151379" y="35694"/>
                      <a:pt x="132653" y="28192"/>
                      <a:pt x="110461" y="28192"/>
                    </a:cubicBezTo>
                    <a:moveTo>
                      <a:pt x="109293" y="0"/>
                    </a:moveTo>
                    <a:cubicBezTo>
                      <a:pt x="140848" y="0"/>
                      <a:pt x="167137" y="10144"/>
                      <a:pt x="188104" y="30431"/>
                    </a:cubicBezTo>
                    <a:cubicBezTo>
                      <a:pt x="209089" y="50718"/>
                      <a:pt x="219582" y="76154"/>
                      <a:pt x="219582" y="106719"/>
                    </a:cubicBezTo>
                    <a:cubicBezTo>
                      <a:pt x="219582" y="137284"/>
                      <a:pt x="208993" y="162605"/>
                      <a:pt x="187816" y="182644"/>
                    </a:cubicBezTo>
                    <a:cubicBezTo>
                      <a:pt x="166620" y="202682"/>
                      <a:pt x="139910" y="212711"/>
                      <a:pt x="107685" y="212711"/>
                    </a:cubicBezTo>
                    <a:cubicBezTo>
                      <a:pt x="76896" y="212711"/>
                      <a:pt x="51257" y="202682"/>
                      <a:pt x="30751" y="182644"/>
                    </a:cubicBezTo>
                    <a:cubicBezTo>
                      <a:pt x="10244" y="162605"/>
                      <a:pt x="0" y="137495"/>
                      <a:pt x="0" y="107312"/>
                    </a:cubicBezTo>
                    <a:cubicBezTo>
                      <a:pt x="0" y="76346"/>
                      <a:pt x="10320" y="50718"/>
                      <a:pt x="30980" y="30431"/>
                    </a:cubicBezTo>
                    <a:cubicBezTo>
                      <a:pt x="51621" y="10144"/>
                      <a:pt x="77719" y="0"/>
                      <a:pt x="109274" y="0"/>
                    </a:cubicBezTo>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0" name="Google Shape;60;p2"/>
              <p:cNvSpPr/>
              <p:nvPr/>
            </p:nvSpPr>
            <p:spPr>
              <a:xfrm>
                <a:off x="12218121" y="9234928"/>
                <a:ext cx="177955" cy="207352"/>
              </a:xfrm>
              <a:custGeom>
                <a:avLst/>
                <a:gdLst/>
                <a:ahLst/>
                <a:cxnLst/>
                <a:rect l="l" t="t" r="r" b="b"/>
                <a:pathLst>
                  <a:path w="177955" h="207352" extrusionOk="0">
                    <a:moveTo>
                      <a:pt x="148698" y="0"/>
                    </a:moveTo>
                    <a:lnTo>
                      <a:pt x="177956" y="0"/>
                    </a:lnTo>
                    <a:lnTo>
                      <a:pt x="177956" y="207352"/>
                    </a:lnTo>
                    <a:lnTo>
                      <a:pt x="148698" y="207352"/>
                    </a:lnTo>
                    <a:lnTo>
                      <a:pt x="148698" y="117112"/>
                    </a:lnTo>
                    <a:lnTo>
                      <a:pt x="29238" y="117112"/>
                    </a:lnTo>
                    <a:lnTo>
                      <a:pt x="29238" y="207352"/>
                    </a:lnTo>
                    <a:lnTo>
                      <a:pt x="0" y="207352"/>
                    </a:lnTo>
                    <a:lnTo>
                      <a:pt x="0" y="0"/>
                    </a:lnTo>
                    <a:lnTo>
                      <a:pt x="29238" y="0"/>
                    </a:lnTo>
                    <a:lnTo>
                      <a:pt x="29238" y="90298"/>
                    </a:lnTo>
                    <a:lnTo>
                      <a:pt x="148698" y="90298"/>
                    </a:lnTo>
                    <a:lnTo>
                      <a:pt x="148698"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1" name="Google Shape;61;p2"/>
              <p:cNvSpPr/>
              <p:nvPr/>
            </p:nvSpPr>
            <p:spPr>
              <a:xfrm>
                <a:off x="12543971" y="9234928"/>
                <a:ext cx="195341" cy="207352"/>
              </a:xfrm>
              <a:custGeom>
                <a:avLst/>
                <a:gdLst/>
                <a:ahLst/>
                <a:cxnLst/>
                <a:rect l="l" t="t" r="r" b="b"/>
                <a:pathLst>
                  <a:path w="195341" h="207352" extrusionOk="0">
                    <a:moveTo>
                      <a:pt x="167559" y="0"/>
                    </a:moveTo>
                    <a:lnTo>
                      <a:pt x="195341" y="0"/>
                    </a:lnTo>
                    <a:lnTo>
                      <a:pt x="195341" y="207352"/>
                    </a:lnTo>
                    <a:lnTo>
                      <a:pt x="170201" y="207352"/>
                    </a:lnTo>
                    <a:lnTo>
                      <a:pt x="27476" y="47675"/>
                    </a:lnTo>
                    <a:lnTo>
                      <a:pt x="27476" y="207352"/>
                    </a:lnTo>
                    <a:lnTo>
                      <a:pt x="0" y="207352"/>
                    </a:lnTo>
                    <a:lnTo>
                      <a:pt x="0" y="0"/>
                    </a:lnTo>
                    <a:lnTo>
                      <a:pt x="23685" y="0"/>
                    </a:lnTo>
                    <a:lnTo>
                      <a:pt x="167559" y="161055"/>
                    </a:lnTo>
                    <a:lnTo>
                      <a:pt x="167559"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2" name="Google Shape;62;p2"/>
              <p:cNvSpPr/>
              <p:nvPr/>
            </p:nvSpPr>
            <p:spPr>
              <a:xfrm>
                <a:off x="12993781" y="9234928"/>
                <a:ext cx="125147" cy="207352"/>
              </a:xfrm>
              <a:custGeom>
                <a:avLst/>
                <a:gdLst/>
                <a:ahLst/>
                <a:cxnLst/>
                <a:rect l="l" t="t" r="r" b="b"/>
                <a:pathLst>
                  <a:path w="125147" h="207352" extrusionOk="0">
                    <a:moveTo>
                      <a:pt x="0" y="0"/>
                    </a:moveTo>
                    <a:lnTo>
                      <a:pt x="0" y="207352"/>
                    </a:lnTo>
                    <a:lnTo>
                      <a:pt x="125147" y="207352"/>
                    </a:lnTo>
                    <a:lnTo>
                      <a:pt x="125147" y="180596"/>
                    </a:lnTo>
                    <a:lnTo>
                      <a:pt x="29334" y="180596"/>
                    </a:lnTo>
                    <a:lnTo>
                      <a:pt x="29334" y="0"/>
                    </a:lnTo>
                    <a:lnTo>
                      <a:pt x="0"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3" name="Google Shape;63;p2"/>
              <p:cNvSpPr/>
              <p:nvPr/>
            </p:nvSpPr>
            <p:spPr>
              <a:xfrm>
                <a:off x="13256904" y="9234928"/>
                <a:ext cx="131752" cy="207352"/>
              </a:xfrm>
              <a:custGeom>
                <a:avLst/>
                <a:gdLst/>
                <a:ahLst/>
                <a:cxnLst/>
                <a:rect l="l" t="t" r="r" b="b"/>
                <a:pathLst>
                  <a:path w="131752" h="207352" extrusionOk="0">
                    <a:moveTo>
                      <a:pt x="0" y="0"/>
                    </a:moveTo>
                    <a:lnTo>
                      <a:pt x="0" y="207352"/>
                    </a:lnTo>
                    <a:lnTo>
                      <a:pt x="131753" y="207352"/>
                    </a:lnTo>
                    <a:lnTo>
                      <a:pt x="131753" y="180596"/>
                    </a:lnTo>
                    <a:lnTo>
                      <a:pt x="29315" y="180596"/>
                    </a:lnTo>
                    <a:lnTo>
                      <a:pt x="29315" y="116136"/>
                    </a:lnTo>
                    <a:lnTo>
                      <a:pt x="126066" y="116136"/>
                    </a:lnTo>
                    <a:lnTo>
                      <a:pt x="126066" y="89398"/>
                    </a:lnTo>
                    <a:lnTo>
                      <a:pt x="29315" y="89398"/>
                    </a:lnTo>
                    <a:lnTo>
                      <a:pt x="29315" y="26737"/>
                    </a:lnTo>
                    <a:lnTo>
                      <a:pt x="129091" y="26737"/>
                    </a:lnTo>
                    <a:lnTo>
                      <a:pt x="129091" y="0"/>
                    </a:lnTo>
                    <a:lnTo>
                      <a:pt x="0"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4" name="Google Shape;64;p2"/>
              <p:cNvSpPr/>
              <p:nvPr/>
            </p:nvSpPr>
            <p:spPr>
              <a:xfrm>
                <a:off x="13511659" y="9234928"/>
                <a:ext cx="311738" cy="209189"/>
              </a:xfrm>
              <a:custGeom>
                <a:avLst/>
                <a:gdLst/>
                <a:ahLst/>
                <a:cxnLst/>
                <a:rect l="l" t="t" r="r" b="b"/>
                <a:pathLst>
                  <a:path w="311738" h="209189" extrusionOk="0">
                    <a:moveTo>
                      <a:pt x="282711" y="0"/>
                    </a:moveTo>
                    <a:lnTo>
                      <a:pt x="226973" y="142892"/>
                    </a:lnTo>
                    <a:lnTo>
                      <a:pt x="170067" y="0"/>
                    </a:lnTo>
                    <a:lnTo>
                      <a:pt x="142227" y="0"/>
                    </a:lnTo>
                    <a:lnTo>
                      <a:pt x="85646" y="142892"/>
                    </a:lnTo>
                    <a:lnTo>
                      <a:pt x="29334" y="0"/>
                    </a:lnTo>
                    <a:lnTo>
                      <a:pt x="0" y="0"/>
                    </a:lnTo>
                    <a:lnTo>
                      <a:pt x="82640" y="209190"/>
                    </a:lnTo>
                    <a:lnTo>
                      <a:pt x="88308" y="209190"/>
                    </a:lnTo>
                    <a:lnTo>
                      <a:pt x="156013" y="39522"/>
                    </a:lnTo>
                    <a:lnTo>
                      <a:pt x="223124" y="209190"/>
                    </a:lnTo>
                    <a:lnTo>
                      <a:pt x="228792" y="209190"/>
                    </a:lnTo>
                    <a:lnTo>
                      <a:pt x="311738" y="0"/>
                    </a:lnTo>
                    <a:lnTo>
                      <a:pt x="282711"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5" name="Google Shape;65;p2"/>
              <p:cNvSpPr/>
              <p:nvPr/>
            </p:nvSpPr>
            <p:spPr>
              <a:xfrm>
                <a:off x="13949349" y="9234928"/>
                <a:ext cx="29352" cy="207352"/>
              </a:xfrm>
              <a:custGeom>
                <a:avLst/>
                <a:gdLst/>
                <a:ahLst/>
                <a:cxnLst/>
                <a:rect l="l" t="t" r="r" b="b"/>
                <a:pathLst>
                  <a:path w="29352" h="207352" extrusionOk="0">
                    <a:moveTo>
                      <a:pt x="0" y="0"/>
                    </a:moveTo>
                    <a:lnTo>
                      <a:pt x="29353" y="0"/>
                    </a:lnTo>
                    <a:lnTo>
                      <a:pt x="29353" y="207352"/>
                    </a:lnTo>
                    <a:lnTo>
                      <a:pt x="0" y="207352"/>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66" name="Google Shape;66;p2"/>
              <p:cNvSpPr/>
              <p:nvPr/>
            </p:nvSpPr>
            <p:spPr>
              <a:xfrm>
                <a:off x="14114705" y="9232229"/>
                <a:ext cx="115573" cy="212705"/>
              </a:xfrm>
              <a:custGeom>
                <a:avLst/>
                <a:gdLst/>
                <a:ahLst/>
                <a:cxnLst/>
                <a:rect l="l" t="t" r="r" b="b"/>
                <a:pathLst>
                  <a:path w="115573" h="212705" extrusionOk="0">
                    <a:moveTo>
                      <a:pt x="61176" y="123274"/>
                    </a:moveTo>
                    <a:lnTo>
                      <a:pt x="38946" y="109571"/>
                    </a:lnTo>
                    <a:cubicBezTo>
                      <a:pt x="25006" y="100939"/>
                      <a:pt x="16199" y="92307"/>
                      <a:pt x="9861" y="84288"/>
                    </a:cubicBezTo>
                    <a:cubicBezTo>
                      <a:pt x="3293" y="75982"/>
                      <a:pt x="0" y="65781"/>
                      <a:pt x="0" y="54891"/>
                    </a:cubicBezTo>
                    <a:cubicBezTo>
                      <a:pt x="0" y="38565"/>
                      <a:pt x="5572" y="25302"/>
                      <a:pt x="16735" y="15120"/>
                    </a:cubicBezTo>
                    <a:cubicBezTo>
                      <a:pt x="27878" y="4919"/>
                      <a:pt x="42775" y="0"/>
                      <a:pt x="60601" y="0"/>
                    </a:cubicBezTo>
                    <a:cubicBezTo>
                      <a:pt x="79404" y="0"/>
                      <a:pt x="93305" y="4861"/>
                      <a:pt x="107532" y="14584"/>
                    </a:cubicBezTo>
                    <a:lnTo>
                      <a:pt x="107532" y="48268"/>
                    </a:lnTo>
                    <a:cubicBezTo>
                      <a:pt x="92826" y="33895"/>
                      <a:pt x="76972" y="26718"/>
                      <a:pt x="60027" y="26718"/>
                    </a:cubicBezTo>
                    <a:cubicBezTo>
                      <a:pt x="50472" y="26718"/>
                      <a:pt x="42622" y="28957"/>
                      <a:pt x="36495" y="33436"/>
                    </a:cubicBezTo>
                    <a:cubicBezTo>
                      <a:pt x="30348" y="37914"/>
                      <a:pt x="27285" y="43790"/>
                      <a:pt x="27285" y="50795"/>
                    </a:cubicBezTo>
                    <a:cubicBezTo>
                      <a:pt x="27285" y="57015"/>
                      <a:pt x="28778" y="62163"/>
                      <a:pt x="33297" y="67580"/>
                    </a:cubicBezTo>
                    <a:cubicBezTo>
                      <a:pt x="37816" y="72996"/>
                      <a:pt x="45858" y="79350"/>
                      <a:pt x="55891" y="85302"/>
                    </a:cubicBezTo>
                    <a:lnTo>
                      <a:pt x="79078" y="98719"/>
                    </a:lnTo>
                    <a:cubicBezTo>
                      <a:pt x="103989" y="113820"/>
                      <a:pt x="115573" y="133035"/>
                      <a:pt x="115573" y="156385"/>
                    </a:cubicBezTo>
                    <a:cubicBezTo>
                      <a:pt x="115573" y="173017"/>
                      <a:pt x="109925" y="186701"/>
                      <a:pt x="98954" y="197093"/>
                    </a:cubicBezTo>
                    <a:cubicBezTo>
                      <a:pt x="87982" y="207467"/>
                      <a:pt x="73909" y="213017"/>
                      <a:pt x="56370" y="212692"/>
                    </a:cubicBezTo>
                    <a:cubicBezTo>
                      <a:pt x="36227" y="212328"/>
                      <a:pt x="18209" y="206644"/>
                      <a:pt x="1244" y="193591"/>
                    </a:cubicBezTo>
                    <a:lnTo>
                      <a:pt x="1244" y="155906"/>
                    </a:lnTo>
                    <a:cubicBezTo>
                      <a:pt x="17022" y="176213"/>
                      <a:pt x="35308" y="185936"/>
                      <a:pt x="56063" y="185936"/>
                    </a:cubicBezTo>
                    <a:cubicBezTo>
                      <a:pt x="65216" y="185936"/>
                      <a:pt x="72836" y="183773"/>
                      <a:pt x="78925" y="178605"/>
                    </a:cubicBezTo>
                    <a:cubicBezTo>
                      <a:pt x="85014" y="173438"/>
                      <a:pt x="88327" y="166950"/>
                      <a:pt x="88327" y="159160"/>
                    </a:cubicBezTo>
                    <a:cubicBezTo>
                      <a:pt x="88327" y="146528"/>
                      <a:pt x="79078" y="134566"/>
                      <a:pt x="61157" y="123255"/>
                    </a:cubicBezTo>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sp>
          <p:nvSpPr>
            <p:cNvPr id="67" name="Google Shape;67;p2"/>
            <p:cNvSpPr/>
            <p:nvPr/>
          </p:nvSpPr>
          <p:spPr>
            <a:xfrm>
              <a:off x="14783465" y="9052150"/>
              <a:ext cx="32569" cy="571165"/>
            </a:xfrm>
            <a:custGeom>
              <a:avLst/>
              <a:gdLst/>
              <a:ahLst/>
              <a:cxnLst/>
              <a:rect l="l" t="t" r="r" b="b"/>
              <a:pathLst>
                <a:path w="32569" h="571165" extrusionOk="0">
                  <a:moveTo>
                    <a:pt x="0" y="0"/>
                  </a:moveTo>
                  <a:lnTo>
                    <a:pt x="32570" y="0"/>
                  </a:lnTo>
                  <a:lnTo>
                    <a:pt x="32570" y="571166"/>
                  </a:lnTo>
                  <a:lnTo>
                    <a:pt x="0" y="571166"/>
                  </a:lnTo>
                  <a:close/>
                </a:path>
              </a:pathLst>
            </a:custGeom>
            <a:solidFill>
              <a:srgbClr val="F1B472">
                <a:alpha val="29800"/>
              </a:srgbClr>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orient="horz" pos="588">
          <p15:clr>
            <a:schemeClr val="accent5"/>
          </p15:clr>
        </p15:guide>
        <p15:guide id="2" pos="148">
          <p15:clr>
            <a:schemeClr val="accent5"/>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 Content V">
  <p:cSld name="CUSTOM_1_2_1">
    <p:spTree>
      <p:nvGrpSpPr>
        <p:cNvPr id="1" name="Shape 204"/>
        <p:cNvGrpSpPr/>
        <p:nvPr/>
      </p:nvGrpSpPr>
      <p:grpSpPr>
        <a:xfrm>
          <a:off x="0" y="0"/>
          <a:ext cx="0" cy="0"/>
          <a:chOff x="0" y="0"/>
          <a:chExt cx="0" cy="0"/>
        </a:xfrm>
      </p:grpSpPr>
      <p:sp>
        <p:nvSpPr>
          <p:cNvPr id="205" name="Google Shape;205;p11"/>
          <p:cNvSpPr txBox="1">
            <a:spLocks noGrp="1"/>
          </p:cNvSpPr>
          <p:nvPr>
            <p:ph type="title"/>
          </p:nvPr>
        </p:nvSpPr>
        <p:spPr>
          <a:xfrm>
            <a:off x="217500" y="373650"/>
            <a:ext cx="8526600" cy="523800"/>
          </a:xfrm>
          <a:prstGeom prst="rect">
            <a:avLst/>
          </a:prstGeom>
        </p:spPr>
        <p:txBody>
          <a:bodyPr spcFirstLastPara="1" wrap="square" lIns="90000" tIns="90000" rIns="90000" bIns="90000" anchor="ctr" anchorCtr="0">
            <a:noAutofit/>
          </a:bodyPr>
          <a:lstStyle>
            <a:lvl1pPr lvl="0" rtl="0">
              <a:spcBef>
                <a:spcPts val="0"/>
              </a:spcBef>
              <a:spcAft>
                <a:spcPts val="0"/>
              </a:spcAft>
              <a:buSzPts val="2200"/>
              <a:buNone/>
              <a:defRPr sz="22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206" name="Google Shape;206;p11"/>
          <p:cNvSpPr txBox="1">
            <a:spLocks noGrp="1"/>
          </p:cNvSpPr>
          <p:nvPr>
            <p:ph type="subTitle" idx="1"/>
          </p:nvPr>
        </p:nvSpPr>
        <p:spPr>
          <a:xfrm>
            <a:off x="217500" y="1059800"/>
            <a:ext cx="4176000" cy="1260000"/>
          </a:xfrm>
          <a:prstGeom prst="rect">
            <a:avLst/>
          </a:prstGeom>
        </p:spPr>
        <p:txBody>
          <a:bodyPr spcFirstLastPara="1" wrap="square" lIns="90000" tIns="90000" rIns="90000" bIns="90000"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07" name="Google Shape;207;p11"/>
          <p:cNvSpPr txBox="1">
            <a:spLocks noGrp="1"/>
          </p:cNvSpPr>
          <p:nvPr>
            <p:ph type="body" idx="2"/>
          </p:nvPr>
        </p:nvSpPr>
        <p:spPr>
          <a:xfrm>
            <a:off x="217500" y="2319800"/>
            <a:ext cx="4176000" cy="1980000"/>
          </a:xfrm>
          <a:prstGeom prst="rect">
            <a:avLst/>
          </a:prstGeom>
        </p:spPr>
        <p:txBody>
          <a:bodyPr spcFirstLastPara="1" wrap="square" lIns="90000" tIns="90000" rIns="90000" bIns="90000" anchor="t" anchorCtr="0">
            <a:spAutoFit/>
          </a:bodyPr>
          <a:lstStyle>
            <a:lvl1pPr marL="457200" lvl="0" indent="-292100" rtl="0">
              <a:spcBef>
                <a:spcPts val="0"/>
              </a:spcBef>
              <a:spcAft>
                <a:spcPts val="0"/>
              </a:spcAft>
              <a:buSzPts val="1000"/>
              <a:buChar char="●"/>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Tree>
  </p:cSld>
  <p:clrMapOvr>
    <a:masterClrMapping/>
  </p:clrMapOvr>
  <p:extLst>
    <p:ext uri="{DCECCB84-F9BA-43D5-87BE-67443E8EF086}">
      <p15:sldGuideLst xmlns:p15="http://schemas.microsoft.com/office/powerpoint/2012/main">
        <p15:guide id="1" orient="horz" pos="2896">
          <p15:clr>
            <a:schemeClr val="accent5"/>
          </p15:clr>
        </p15:guide>
        <p15:guide id="2" pos="187">
          <p15:clr>
            <a:schemeClr val="accent5"/>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Content VI">
  <p:cSld name="CUSTOM_1_1_1">
    <p:spTree>
      <p:nvGrpSpPr>
        <p:cNvPr id="1" name="Shape 208"/>
        <p:cNvGrpSpPr/>
        <p:nvPr/>
      </p:nvGrpSpPr>
      <p:grpSpPr>
        <a:xfrm>
          <a:off x="0" y="0"/>
          <a:ext cx="0" cy="0"/>
          <a:chOff x="0" y="0"/>
          <a:chExt cx="0" cy="0"/>
        </a:xfrm>
      </p:grpSpPr>
      <p:sp>
        <p:nvSpPr>
          <p:cNvPr id="209" name="Google Shape;209;p12"/>
          <p:cNvSpPr txBox="1">
            <a:spLocks noGrp="1"/>
          </p:cNvSpPr>
          <p:nvPr>
            <p:ph type="title"/>
          </p:nvPr>
        </p:nvSpPr>
        <p:spPr>
          <a:xfrm>
            <a:off x="217500" y="373650"/>
            <a:ext cx="8526600" cy="523800"/>
          </a:xfrm>
          <a:prstGeom prst="rect">
            <a:avLst/>
          </a:prstGeom>
        </p:spPr>
        <p:txBody>
          <a:bodyPr spcFirstLastPara="1" wrap="square" lIns="90000" tIns="90000" rIns="90000" bIns="90000" anchor="ctr" anchorCtr="0">
            <a:noAutofit/>
          </a:bodyPr>
          <a:lstStyle>
            <a:lvl1pPr lvl="0" rtl="0">
              <a:spcBef>
                <a:spcPts val="0"/>
              </a:spcBef>
              <a:spcAft>
                <a:spcPts val="0"/>
              </a:spcAft>
              <a:buSzPts val="2200"/>
              <a:buNone/>
              <a:defRPr sz="22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210" name="Google Shape;210;p12"/>
          <p:cNvSpPr txBox="1">
            <a:spLocks noGrp="1"/>
          </p:cNvSpPr>
          <p:nvPr>
            <p:ph type="subTitle" idx="1"/>
          </p:nvPr>
        </p:nvSpPr>
        <p:spPr>
          <a:xfrm>
            <a:off x="217500" y="1059800"/>
            <a:ext cx="8526600" cy="990000"/>
          </a:xfrm>
          <a:prstGeom prst="rect">
            <a:avLst/>
          </a:prstGeom>
        </p:spPr>
        <p:txBody>
          <a:bodyPr spcFirstLastPara="1" wrap="square" lIns="90000" tIns="90000" rIns="90000" bIns="90000" anchor="t" anchorCtr="0">
            <a:sp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11" name="Google Shape;211;p12"/>
          <p:cNvSpPr txBox="1">
            <a:spLocks noGrp="1"/>
          </p:cNvSpPr>
          <p:nvPr>
            <p:ph type="body" idx="2"/>
          </p:nvPr>
        </p:nvSpPr>
        <p:spPr>
          <a:xfrm>
            <a:off x="4568013" y="2049800"/>
            <a:ext cx="4176000" cy="2250000"/>
          </a:xfrm>
          <a:prstGeom prst="rect">
            <a:avLst/>
          </a:prstGeom>
        </p:spPr>
        <p:txBody>
          <a:bodyPr spcFirstLastPara="1" wrap="square" lIns="90000" tIns="90000" rIns="90000" bIns="90000" anchor="t" anchorCtr="0">
            <a:spAutoFit/>
          </a:bodyPr>
          <a:lstStyle>
            <a:lvl1pPr marL="457200" lvl="0" indent="-292100" rtl="0">
              <a:spcBef>
                <a:spcPts val="0"/>
              </a:spcBef>
              <a:spcAft>
                <a:spcPts val="0"/>
              </a:spcAft>
              <a:buSzPts val="1000"/>
              <a:buChar char="●"/>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
        <p:nvSpPr>
          <p:cNvPr id="212" name="Google Shape;212;p12"/>
          <p:cNvSpPr txBox="1">
            <a:spLocks noGrp="1"/>
          </p:cNvSpPr>
          <p:nvPr>
            <p:ph type="body" idx="3"/>
          </p:nvPr>
        </p:nvSpPr>
        <p:spPr>
          <a:xfrm>
            <a:off x="217500" y="2049800"/>
            <a:ext cx="4176000" cy="2250000"/>
          </a:xfrm>
          <a:prstGeom prst="rect">
            <a:avLst/>
          </a:prstGeom>
        </p:spPr>
        <p:txBody>
          <a:bodyPr spcFirstLastPara="1" wrap="square" lIns="90000" tIns="90000" rIns="90000" bIns="90000" anchor="t" anchorCtr="0">
            <a:spAutoFit/>
          </a:bodyPr>
          <a:lstStyle>
            <a:lvl1pPr marL="457200" lvl="0" indent="-292100" rtl="0">
              <a:spcBef>
                <a:spcPts val="0"/>
              </a:spcBef>
              <a:spcAft>
                <a:spcPts val="0"/>
              </a:spcAft>
              <a:buSzPts val="1000"/>
              <a:buChar char="●"/>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Tree>
  </p:cSld>
  <p:clrMapOvr>
    <a:masterClrMapping/>
  </p:clrMapOvr>
  <p:extLst>
    <p:ext uri="{DCECCB84-F9BA-43D5-87BE-67443E8EF086}">
      <p15:sldGuideLst xmlns:p15="http://schemas.microsoft.com/office/powerpoint/2012/main">
        <p15:guide id="1" orient="horz" pos="2896">
          <p15:clr>
            <a:schemeClr val="accent5"/>
          </p15:clr>
        </p15:guide>
        <p15:guide id="2" pos="187">
          <p15:clr>
            <a:schemeClr val="accent5"/>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 Content VII">
  <p:cSld name="CUSTOM_1_1_1_1">
    <p:spTree>
      <p:nvGrpSpPr>
        <p:cNvPr id="1" name="Shape 213"/>
        <p:cNvGrpSpPr/>
        <p:nvPr/>
      </p:nvGrpSpPr>
      <p:grpSpPr>
        <a:xfrm>
          <a:off x="0" y="0"/>
          <a:ext cx="0" cy="0"/>
          <a:chOff x="0" y="0"/>
          <a:chExt cx="0" cy="0"/>
        </a:xfrm>
      </p:grpSpPr>
      <p:sp>
        <p:nvSpPr>
          <p:cNvPr id="214" name="Google Shape;214;p13"/>
          <p:cNvSpPr txBox="1">
            <a:spLocks noGrp="1"/>
          </p:cNvSpPr>
          <p:nvPr>
            <p:ph type="title"/>
          </p:nvPr>
        </p:nvSpPr>
        <p:spPr>
          <a:xfrm>
            <a:off x="217500" y="373650"/>
            <a:ext cx="8526600" cy="523800"/>
          </a:xfrm>
          <a:prstGeom prst="rect">
            <a:avLst/>
          </a:prstGeom>
        </p:spPr>
        <p:txBody>
          <a:bodyPr spcFirstLastPara="1" wrap="square" lIns="90000" tIns="90000" rIns="90000" bIns="90000" anchor="ctr" anchorCtr="0">
            <a:noAutofit/>
          </a:bodyPr>
          <a:lstStyle>
            <a:lvl1pPr lvl="0" rtl="0">
              <a:spcBef>
                <a:spcPts val="0"/>
              </a:spcBef>
              <a:spcAft>
                <a:spcPts val="0"/>
              </a:spcAft>
              <a:buSzPts val="2200"/>
              <a:buNone/>
              <a:defRPr sz="22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215" name="Google Shape;215;p13"/>
          <p:cNvSpPr txBox="1">
            <a:spLocks noGrp="1"/>
          </p:cNvSpPr>
          <p:nvPr>
            <p:ph type="subTitle" idx="1"/>
          </p:nvPr>
        </p:nvSpPr>
        <p:spPr>
          <a:xfrm>
            <a:off x="217500" y="1059800"/>
            <a:ext cx="8526600" cy="990000"/>
          </a:xfrm>
          <a:prstGeom prst="rect">
            <a:avLst/>
          </a:prstGeom>
        </p:spPr>
        <p:txBody>
          <a:bodyPr spcFirstLastPara="1" wrap="square" lIns="90000" tIns="90000" rIns="90000" bIns="90000" anchor="t" anchorCtr="0">
            <a:sp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Tree>
  </p:cSld>
  <p:clrMapOvr>
    <a:masterClrMapping/>
  </p:clrMapOvr>
  <p:extLst>
    <p:ext uri="{DCECCB84-F9BA-43D5-87BE-67443E8EF086}">
      <p15:sldGuideLst xmlns:p15="http://schemas.microsoft.com/office/powerpoint/2012/main">
        <p15:guide id="1" orient="horz" pos="2896">
          <p15:clr>
            <a:schemeClr val="accent5"/>
          </p15:clr>
        </p15:guide>
        <p15:guide id="2" pos="187">
          <p15:clr>
            <a:schemeClr val="accent5"/>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Content VIII">
  <p:cSld name="CUSTOM_1_1_1_1_2">
    <p:spTree>
      <p:nvGrpSpPr>
        <p:cNvPr id="1" name="Shape 216"/>
        <p:cNvGrpSpPr/>
        <p:nvPr/>
      </p:nvGrpSpPr>
      <p:grpSpPr>
        <a:xfrm>
          <a:off x="0" y="0"/>
          <a:ext cx="0" cy="0"/>
          <a:chOff x="0" y="0"/>
          <a:chExt cx="0" cy="0"/>
        </a:xfrm>
      </p:grpSpPr>
      <p:sp>
        <p:nvSpPr>
          <p:cNvPr id="217" name="Google Shape;217;p14"/>
          <p:cNvSpPr txBox="1">
            <a:spLocks noGrp="1"/>
          </p:cNvSpPr>
          <p:nvPr>
            <p:ph type="title"/>
          </p:nvPr>
        </p:nvSpPr>
        <p:spPr>
          <a:xfrm>
            <a:off x="217500" y="373650"/>
            <a:ext cx="8526600" cy="523800"/>
          </a:xfrm>
          <a:prstGeom prst="rect">
            <a:avLst/>
          </a:prstGeom>
        </p:spPr>
        <p:txBody>
          <a:bodyPr spcFirstLastPara="1" wrap="square" lIns="90000" tIns="90000" rIns="90000" bIns="90000" anchor="ctr" anchorCtr="0">
            <a:noAutofit/>
          </a:bodyPr>
          <a:lstStyle>
            <a:lvl1pPr lvl="0" rtl="0">
              <a:spcBef>
                <a:spcPts val="0"/>
              </a:spcBef>
              <a:spcAft>
                <a:spcPts val="0"/>
              </a:spcAft>
              <a:buSzPts val="2200"/>
              <a:buNone/>
              <a:defRPr sz="22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Tree>
  </p:cSld>
  <p:clrMapOvr>
    <a:masterClrMapping/>
  </p:clrMapOvr>
  <p:extLst>
    <p:ext uri="{DCECCB84-F9BA-43D5-87BE-67443E8EF086}">
      <p15:sldGuideLst xmlns:p15="http://schemas.microsoft.com/office/powerpoint/2012/main">
        <p15:guide id="1" orient="horz" pos="2896">
          <p15:clr>
            <a:schemeClr val="accent5"/>
          </p15:clr>
        </p15:guide>
        <p15:guide id="2" pos="187">
          <p15:clr>
            <a:schemeClr val="accent5"/>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 Blank">
  <p:cSld name="CUSTOM_1_1_1_1_1">
    <p:spTree>
      <p:nvGrpSpPr>
        <p:cNvPr id="1" name="Shape 218"/>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896">
          <p15:clr>
            <a:schemeClr val="accent5"/>
          </p15:clr>
        </p15:guide>
        <p15:guide id="2" pos="187">
          <p15:clr>
            <a:schemeClr val="accent5"/>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Green">
  <p:cSld name="Title Slide Black_1">
    <p:bg>
      <p:bgPr>
        <a:solidFill>
          <a:schemeClr val="lt2"/>
        </a:solidFill>
        <a:effectLst/>
      </p:bgPr>
    </p:bg>
    <p:spTree>
      <p:nvGrpSpPr>
        <p:cNvPr id="1" name="Shape 219"/>
        <p:cNvGrpSpPr/>
        <p:nvPr/>
      </p:nvGrpSpPr>
      <p:grpSpPr>
        <a:xfrm>
          <a:off x="0" y="0"/>
          <a:ext cx="0" cy="0"/>
          <a:chOff x="0" y="0"/>
          <a:chExt cx="0" cy="0"/>
        </a:xfrm>
      </p:grpSpPr>
      <p:sp>
        <p:nvSpPr>
          <p:cNvPr id="220" name="Google Shape;220;p16"/>
          <p:cNvSpPr txBox="1">
            <a:spLocks noGrp="1"/>
          </p:cNvSpPr>
          <p:nvPr>
            <p:ph type="ctrTitle"/>
          </p:nvPr>
        </p:nvSpPr>
        <p:spPr>
          <a:xfrm>
            <a:off x="1331981" y="1593000"/>
            <a:ext cx="6480000" cy="1080000"/>
          </a:xfrm>
          <a:prstGeom prst="rect">
            <a:avLst/>
          </a:prstGeom>
          <a:noFill/>
          <a:ln>
            <a:noFill/>
          </a:ln>
        </p:spPr>
        <p:txBody>
          <a:bodyPr spcFirstLastPara="1" wrap="square" lIns="0" tIns="0" rIns="0" bIns="0" anchor="t" anchorCtr="0">
            <a:normAutofit/>
          </a:bodyPr>
          <a:lstStyle>
            <a:lvl1pPr marR="0" lvl="0" algn="ctr" rtl="0">
              <a:lnSpc>
                <a:spcPct val="90000"/>
              </a:lnSpc>
              <a:spcBef>
                <a:spcPts val="0"/>
              </a:spcBef>
              <a:spcAft>
                <a:spcPts val="0"/>
              </a:spcAft>
              <a:buClr>
                <a:schemeClr val="dk2"/>
              </a:buClr>
              <a:buSzPts val="3000"/>
              <a:buFont typeface="Gill Sans"/>
              <a:buNone/>
              <a:defRPr sz="3000" b="0" i="0" u="none" strike="noStrike" cap="none">
                <a:solidFill>
                  <a:schemeClr val="dk2"/>
                </a:solidFill>
                <a:latin typeface="Gill Sans"/>
                <a:ea typeface="Gill Sans"/>
                <a:cs typeface="Gill Sans"/>
                <a:sym typeface="Gill Sans"/>
              </a:defRPr>
            </a:lvl1pPr>
            <a:lvl2pPr lvl="1" rtl="0">
              <a:spcBef>
                <a:spcPts val="0"/>
              </a:spcBef>
              <a:spcAft>
                <a:spcPts val="0"/>
              </a:spcAft>
              <a:buSzPts val="2800"/>
              <a:buNone/>
              <a:defRPr sz="1400"/>
            </a:lvl2pPr>
            <a:lvl3pPr lvl="2" rtl="0">
              <a:spcBef>
                <a:spcPts val="0"/>
              </a:spcBef>
              <a:spcAft>
                <a:spcPts val="0"/>
              </a:spcAft>
              <a:buSzPts val="2800"/>
              <a:buNone/>
              <a:defRPr sz="1400"/>
            </a:lvl3pPr>
            <a:lvl4pPr lvl="3" rtl="0">
              <a:spcBef>
                <a:spcPts val="0"/>
              </a:spcBef>
              <a:spcAft>
                <a:spcPts val="0"/>
              </a:spcAft>
              <a:buSzPts val="2800"/>
              <a:buNone/>
              <a:defRPr sz="1400"/>
            </a:lvl4pPr>
            <a:lvl5pPr lvl="4" rtl="0">
              <a:spcBef>
                <a:spcPts val="0"/>
              </a:spcBef>
              <a:spcAft>
                <a:spcPts val="0"/>
              </a:spcAft>
              <a:buSzPts val="2800"/>
              <a:buNone/>
              <a:defRPr sz="1400"/>
            </a:lvl5pPr>
            <a:lvl6pPr lvl="5" rtl="0">
              <a:spcBef>
                <a:spcPts val="0"/>
              </a:spcBef>
              <a:spcAft>
                <a:spcPts val="0"/>
              </a:spcAft>
              <a:buSzPts val="2800"/>
              <a:buNone/>
              <a:defRPr sz="1400"/>
            </a:lvl6pPr>
            <a:lvl7pPr lvl="6" rtl="0">
              <a:spcBef>
                <a:spcPts val="0"/>
              </a:spcBef>
              <a:spcAft>
                <a:spcPts val="0"/>
              </a:spcAft>
              <a:buSzPts val="2800"/>
              <a:buNone/>
              <a:defRPr sz="1400"/>
            </a:lvl7pPr>
            <a:lvl8pPr lvl="7" rtl="0">
              <a:spcBef>
                <a:spcPts val="0"/>
              </a:spcBef>
              <a:spcAft>
                <a:spcPts val="0"/>
              </a:spcAft>
              <a:buSzPts val="2800"/>
              <a:buNone/>
              <a:defRPr sz="1400"/>
            </a:lvl8pPr>
            <a:lvl9pPr lvl="8" rtl="0">
              <a:spcBef>
                <a:spcPts val="0"/>
              </a:spcBef>
              <a:spcAft>
                <a:spcPts val="0"/>
              </a:spcAft>
              <a:buSzPts val="2800"/>
              <a:buNone/>
              <a:defRPr sz="1400"/>
            </a:lvl9pPr>
          </a:lstStyle>
          <a:p>
            <a:endParaRPr/>
          </a:p>
        </p:txBody>
      </p:sp>
      <p:sp>
        <p:nvSpPr>
          <p:cNvPr id="221" name="Google Shape;221;p16"/>
          <p:cNvSpPr txBox="1">
            <a:spLocks noGrp="1"/>
          </p:cNvSpPr>
          <p:nvPr>
            <p:ph type="subTitle" idx="1"/>
          </p:nvPr>
        </p:nvSpPr>
        <p:spPr>
          <a:xfrm>
            <a:off x="1331981" y="2862000"/>
            <a:ext cx="6480000" cy="1241700"/>
          </a:xfrm>
          <a:prstGeom prst="rect">
            <a:avLst/>
          </a:prstGeom>
          <a:noFill/>
          <a:ln>
            <a:noFill/>
          </a:ln>
        </p:spPr>
        <p:txBody>
          <a:bodyPr spcFirstLastPara="1" wrap="square" lIns="0" tIns="0" rIns="0" bIns="0" anchor="t" anchorCtr="0">
            <a:normAutofit/>
          </a:bodyPr>
          <a:lstStyle>
            <a:lvl1pPr marR="0" lvl="0" algn="ctr" rtl="0">
              <a:lnSpc>
                <a:spcPct val="110000"/>
              </a:lnSpc>
              <a:spcBef>
                <a:spcPts val="0"/>
              </a:spcBef>
              <a:spcAft>
                <a:spcPts val="0"/>
              </a:spcAft>
              <a:buClr>
                <a:schemeClr val="lt1"/>
              </a:buClr>
              <a:buSzPts val="1100"/>
              <a:buFont typeface="Arial"/>
              <a:buNone/>
              <a:defRPr sz="1100" b="0" i="0" u="none" strike="noStrike" cap="none">
                <a:solidFill>
                  <a:schemeClr val="lt1"/>
                </a:solidFill>
                <a:latin typeface="Gill Sans"/>
                <a:ea typeface="Gill Sans"/>
                <a:cs typeface="Gill Sans"/>
                <a:sym typeface="Gill Sans"/>
              </a:defRPr>
            </a:lvl1pPr>
            <a:lvl2pPr marR="0" lvl="1" algn="ctr" rtl="0">
              <a:lnSpc>
                <a:spcPct val="110000"/>
              </a:lnSpc>
              <a:spcBef>
                <a:spcPts val="800"/>
              </a:spcBef>
              <a:spcAft>
                <a:spcPts val="0"/>
              </a:spcAft>
              <a:buClr>
                <a:schemeClr val="dk1"/>
              </a:buClr>
              <a:buSzPts val="1500"/>
              <a:buFont typeface="Arial"/>
              <a:buNone/>
              <a:defRPr sz="1500" b="0" i="0" u="none" strike="noStrike" cap="none">
                <a:solidFill>
                  <a:schemeClr val="dk1"/>
                </a:solidFill>
                <a:latin typeface="Gill Sans"/>
                <a:ea typeface="Gill Sans"/>
                <a:cs typeface="Gill Sans"/>
                <a:sym typeface="Gill Sans"/>
              </a:defRPr>
            </a:lvl2pPr>
            <a:lvl3pPr marR="0" lvl="2" algn="ctr" rtl="0">
              <a:lnSpc>
                <a:spcPct val="110000"/>
              </a:lnSpc>
              <a:spcBef>
                <a:spcPts val="1200"/>
              </a:spcBef>
              <a:spcAft>
                <a:spcPts val="0"/>
              </a:spcAft>
              <a:buClr>
                <a:schemeClr val="dk1"/>
              </a:buClr>
              <a:buSzPts val="1400"/>
              <a:buFont typeface="Arial"/>
              <a:buNone/>
              <a:defRPr sz="1400" b="0" i="0" u="none" strike="noStrike" cap="none">
                <a:solidFill>
                  <a:schemeClr val="dk1"/>
                </a:solidFill>
                <a:latin typeface="Gill Sans"/>
                <a:ea typeface="Gill Sans"/>
                <a:cs typeface="Gill Sans"/>
                <a:sym typeface="Gill Sans"/>
              </a:defRPr>
            </a:lvl3pPr>
            <a:lvl4pPr marR="0" lvl="3" algn="ctr" rtl="0">
              <a:lnSpc>
                <a:spcPct val="110000"/>
              </a:lnSpc>
              <a:spcBef>
                <a:spcPts val="1200"/>
              </a:spcBef>
              <a:spcAft>
                <a:spcPts val="0"/>
              </a:spcAft>
              <a:buClr>
                <a:schemeClr val="dk1"/>
              </a:buClr>
              <a:buSzPts val="1200"/>
              <a:buFont typeface="Arial"/>
              <a:buNone/>
              <a:defRPr sz="1200" b="0" i="0" u="none" strike="noStrike" cap="none">
                <a:solidFill>
                  <a:schemeClr val="dk1"/>
                </a:solidFill>
                <a:latin typeface="Gill Sans"/>
                <a:ea typeface="Gill Sans"/>
                <a:cs typeface="Gill Sans"/>
                <a:sym typeface="Gill Sans"/>
              </a:defRPr>
            </a:lvl4pPr>
            <a:lvl5pPr marR="0" lvl="4" algn="ctr" rtl="0">
              <a:lnSpc>
                <a:spcPct val="110000"/>
              </a:lnSpc>
              <a:spcBef>
                <a:spcPts val="1200"/>
              </a:spcBef>
              <a:spcAft>
                <a:spcPts val="0"/>
              </a:spcAft>
              <a:buClr>
                <a:schemeClr val="dk1"/>
              </a:buClr>
              <a:buSzPts val="1200"/>
              <a:buFont typeface="Arial"/>
              <a:buNone/>
              <a:defRPr sz="1200" b="0" i="0" u="none" strike="noStrike" cap="none">
                <a:solidFill>
                  <a:schemeClr val="dk1"/>
                </a:solidFill>
                <a:latin typeface="Gill Sans"/>
                <a:ea typeface="Gill Sans"/>
                <a:cs typeface="Gill Sans"/>
                <a:sym typeface="Gill Sans"/>
              </a:defRPr>
            </a:lvl5pPr>
            <a:lvl6pPr marR="0" lvl="5" algn="ctr" rtl="0">
              <a:lnSpc>
                <a:spcPct val="110000"/>
              </a:lnSpc>
              <a:spcBef>
                <a:spcPts val="1200"/>
              </a:spcBef>
              <a:spcAft>
                <a:spcPts val="0"/>
              </a:spcAft>
              <a:buClr>
                <a:schemeClr val="dk1"/>
              </a:buClr>
              <a:buSzPts val="1200"/>
              <a:buFont typeface="Arial"/>
              <a:buNone/>
              <a:defRPr sz="1200" b="0" i="0" u="none" strike="noStrike" cap="none">
                <a:solidFill>
                  <a:schemeClr val="dk1"/>
                </a:solidFill>
                <a:latin typeface="Gill Sans"/>
                <a:ea typeface="Gill Sans"/>
                <a:cs typeface="Gill Sans"/>
                <a:sym typeface="Gill Sans"/>
              </a:defRPr>
            </a:lvl6pPr>
            <a:lvl7pPr marR="0" lvl="6" algn="ctr" rtl="0">
              <a:lnSpc>
                <a:spcPct val="110000"/>
              </a:lnSpc>
              <a:spcBef>
                <a:spcPts val="1200"/>
              </a:spcBef>
              <a:spcAft>
                <a:spcPts val="0"/>
              </a:spcAft>
              <a:buClr>
                <a:schemeClr val="dk1"/>
              </a:buClr>
              <a:buSzPts val="1200"/>
              <a:buFont typeface="Arial"/>
              <a:buNone/>
              <a:defRPr sz="1200" b="0" i="0" u="none" strike="noStrike" cap="none">
                <a:solidFill>
                  <a:schemeClr val="dk1"/>
                </a:solidFill>
                <a:latin typeface="Gill Sans"/>
                <a:ea typeface="Gill Sans"/>
                <a:cs typeface="Gill Sans"/>
                <a:sym typeface="Gill Sans"/>
              </a:defRPr>
            </a:lvl7pPr>
            <a:lvl8pPr marR="0" lvl="7" algn="ctr" rtl="0">
              <a:lnSpc>
                <a:spcPct val="110000"/>
              </a:lnSpc>
              <a:spcBef>
                <a:spcPts val="1200"/>
              </a:spcBef>
              <a:spcAft>
                <a:spcPts val="0"/>
              </a:spcAft>
              <a:buClr>
                <a:schemeClr val="dk1"/>
              </a:buClr>
              <a:buSzPts val="1200"/>
              <a:buFont typeface="Arial"/>
              <a:buNone/>
              <a:defRPr sz="1200" b="0" i="0" u="none" strike="noStrike" cap="none">
                <a:solidFill>
                  <a:schemeClr val="dk1"/>
                </a:solidFill>
                <a:latin typeface="Gill Sans"/>
                <a:ea typeface="Gill Sans"/>
                <a:cs typeface="Gill Sans"/>
                <a:sym typeface="Gill Sans"/>
              </a:defRPr>
            </a:lvl8pPr>
            <a:lvl9pPr marR="0" lvl="8" algn="ctr" rtl="0">
              <a:lnSpc>
                <a:spcPct val="110000"/>
              </a:lnSpc>
              <a:spcBef>
                <a:spcPts val="1200"/>
              </a:spcBef>
              <a:spcAft>
                <a:spcPts val="1200"/>
              </a:spcAft>
              <a:buClr>
                <a:schemeClr val="dk1"/>
              </a:buClr>
              <a:buSzPts val="1200"/>
              <a:buFont typeface="Arial"/>
              <a:buNone/>
              <a:defRPr sz="1200" b="0" i="0" u="none" strike="noStrike" cap="none">
                <a:solidFill>
                  <a:schemeClr val="dk1"/>
                </a:solidFill>
                <a:latin typeface="Gill Sans"/>
                <a:ea typeface="Gill Sans"/>
                <a:cs typeface="Gill Sans"/>
                <a:sym typeface="Gill Sans"/>
              </a:defRPr>
            </a:lvl9pPr>
          </a:lstStyle>
          <a:p>
            <a:endParaRPr/>
          </a:p>
        </p:txBody>
      </p:sp>
      <p:sp>
        <p:nvSpPr>
          <p:cNvPr id="222" name="Google Shape;222;p16"/>
          <p:cNvSpPr txBox="1">
            <a:spLocks noGrp="1"/>
          </p:cNvSpPr>
          <p:nvPr>
            <p:ph type="sldNum" idx="12"/>
          </p:nvPr>
        </p:nvSpPr>
        <p:spPr>
          <a:xfrm>
            <a:off x="8505000" y="216000"/>
            <a:ext cx="337500" cy="216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800" b="0" i="0" u="none" strike="noStrike" cap="none">
                <a:solidFill>
                  <a:schemeClr val="lt1"/>
                </a:solidFill>
                <a:latin typeface="Gill Sans"/>
                <a:ea typeface="Gill Sans"/>
                <a:cs typeface="Gill Sans"/>
                <a:sym typeface="Gill Sans"/>
              </a:defRPr>
            </a:lvl1pPr>
            <a:lvl2pPr marL="0" marR="0" lvl="1" indent="0" algn="r" rtl="0">
              <a:spcBef>
                <a:spcPts val="0"/>
              </a:spcBef>
              <a:buNone/>
              <a:defRPr sz="800" b="0" i="0" u="none" strike="noStrike" cap="none">
                <a:solidFill>
                  <a:schemeClr val="lt1"/>
                </a:solidFill>
                <a:latin typeface="Gill Sans"/>
                <a:ea typeface="Gill Sans"/>
                <a:cs typeface="Gill Sans"/>
                <a:sym typeface="Gill Sans"/>
              </a:defRPr>
            </a:lvl2pPr>
            <a:lvl3pPr marL="0" marR="0" lvl="2" indent="0" algn="r" rtl="0">
              <a:spcBef>
                <a:spcPts val="0"/>
              </a:spcBef>
              <a:buNone/>
              <a:defRPr sz="800" b="0" i="0" u="none" strike="noStrike" cap="none">
                <a:solidFill>
                  <a:schemeClr val="lt1"/>
                </a:solidFill>
                <a:latin typeface="Gill Sans"/>
                <a:ea typeface="Gill Sans"/>
                <a:cs typeface="Gill Sans"/>
                <a:sym typeface="Gill Sans"/>
              </a:defRPr>
            </a:lvl3pPr>
            <a:lvl4pPr marL="0" marR="0" lvl="3" indent="0" algn="r" rtl="0">
              <a:spcBef>
                <a:spcPts val="0"/>
              </a:spcBef>
              <a:buNone/>
              <a:defRPr sz="800" b="0" i="0" u="none" strike="noStrike" cap="none">
                <a:solidFill>
                  <a:schemeClr val="lt1"/>
                </a:solidFill>
                <a:latin typeface="Gill Sans"/>
                <a:ea typeface="Gill Sans"/>
                <a:cs typeface="Gill Sans"/>
                <a:sym typeface="Gill Sans"/>
              </a:defRPr>
            </a:lvl4pPr>
            <a:lvl5pPr marL="0" marR="0" lvl="4" indent="0" algn="r" rtl="0">
              <a:spcBef>
                <a:spcPts val="0"/>
              </a:spcBef>
              <a:buNone/>
              <a:defRPr sz="800" b="0" i="0" u="none" strike="noStrike" cap="none">
                <a:solidFill>
                  <a:schemeClr val="lt1"/>
                </a:solidFill>
                <a:latin typeface="Gill Sans"/>
                <a:ea typeface="Gill Sans"/>
                <a:cs typeface="Gill Sans"/>
                <a:sym typeface="Gill Sans"/>
              </a:defRPr>
            </a:lvl5pPr>
            <a:lvl6pPr marL="0" marR="0" lvl="5" indent="0" algn="r" rtl="0">
              <a:spcBef>
                <a:spcPts val="0"/>
              </a:spcBef>
              <a:buNone/>
              <a:defRPr sz="800" b="0" i="0" u="none" strike="noStrike" cap="none">
                <a:solidFill>
                  <a:schemeClr val="lt1"/>
                </a:solidFill>
                <a:latin typeface="Gill Sans"/>
                <a:ea typeface="Gill Sans"/>
                <a:cs typeface="Gill Sans"/>
                <a:sym typeface="Gill Sans"/>
              </a:defRPr>
            </a:lvl6pPr>
            <a:lvl7pPr marL="0" marR="0" lvl="6" indent="0" algn="r" rtl="0">
              <a:spcBef>
                <a:spcPts val="0"/>
              </a:spcBef>
              <a:buNone/>
              <a:defRPr sz="800" b="0" i="0" u="none" strike="noStrike" cap="none">
                <a:solidFill>
                  <a:schemeClr val="lt1"/>
                </a:solidFill>
                <a:latin typeface="Gill Sans"/>
                <a:ea typeface="Gill Sans"/>
                <a:cs typeface="Gill Sans"/>
                <a:sym typeface="Gill Sans"/>
              </a:defRPr>
            </a:lvl7pPr>
            <a:lvl8pPr marL="0" marR="0" lvl="7" indent="0" algn="r" rtl="0">
              <a:spcBef>
                <a:spcPts val="0"/>
              </a:spcBef>
              <a:buNone/>
              <a:defRPr sz="800" b="0" i="0" u="none" strike="noStrike" cap="none">
                <a:solidFill>
                  <a:schemeClr val="lt1"/>
                </a:solidFill>
                <a:latin typeface="Gill Sans"/>
                <a:ea typeface="Gill Sans"/>
                <a:cs typeface="Gill Sans"/>
                <a:sym typeface="Gill Sans"/>
              </a:defRPr>
            </a:lvl8pPr>
            <a:lvl9pPr marL="0" marR="0" lvl="8" indent="0" algn="r" rtl="0">
              <a:spcBef>
                <a:spcPts val="0"/>
              </a:spcBef>
              <a:buNone/>
              <a:defRPr sz="8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pic>
        <p:nvPicPr>
          <p:cNvPr id="223" name="Google Shape;223;p16"/>
          <p:cNvPicPr preferRelativeResize="0"/>
          <p:nvPr/>
        </p:nvPicPr>
        <p:blipFill rotWithShape="1">
          <a:blip r:embed="rId2">
            <a:alphaModFix/>
          </a:blip>
          <a:srcRect/>
          <a:stretch/>
        </p:blipFill>
        <p:spPr>
          <a:xfrm>
            <a:off x="2889000" y="4428000"/>
            <a:ext cx="3256089" cy="218977"/>
          </a:xfrm>
          <a:prstGeom prst="rect">
            <a:avLst/>
          </a:prstGeom>
          <a:noFill/>
          <a:ln>
            <a:noFill/>
          </a:ln>
        </p:spPr>
      </p:pic>
      <p:sp>
        <p:nvSpPr>
          <p:cNvPr id="224" name="Google Shape;224;p16"/>
          <p:cNvSpPr/>
          <p:nvPr/>
        </p:nvSpPr>
        <p:spPr>
          <a:xfrm>
            <a:off x="165588" y="48663"/>
            <a:ext cx="7489800" cy="387900"/>
          </a:xfrm>
          <a:prstGeom prst="rect">
            <a:avLst/>
          </a:pr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accent5"/>
        </a:solidFill>
        <a:effectLst/>
      </p:bgPr>
    </p:bg>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xfrm>
            <a:off x="270000" y="459000"/>
            <a:ext cx="2025000" cy="2700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2000"/>
              <a:buFont typeface="Gill Sans"/>
              <a:buNone/>
              <a:defRPr sz="2000" b="0" i="0" u="none" strike="noStrike" cap="none">
                <a:solidFill>
                  <a:schemeClr val="dk1"/>
                </a:solidFill>
                <a:latin typeface="Gill Sans"/>
                <a:ea typeface="Gill Sans"/>
                <a:cs typeface="Gill Sans"/>
                <a:sym typeface="Gill Sans"/>
              </a:defRPr>
            </a:lvl1pPr>
            <a:lvl2pPr lvl="1" rtl="0">
              <a:spcBef>
                <a:spcPts val="0"/>
              </a:spcBef>
              <a:spcAft>
                <a:spcPts val="0"/>
              </a:spcAft>
              <a:buSzPts val="2800"/>
              <a:buNone/>
              <a:defRPr sz="900"/>
            </a:lvl2pPr>
            <a:lvl3pPr lvl="2" rtl="0">
              <a:spcBef>
                <a:spcPts val="0"/>
              </a:spcBef>
              <a:spcAft>
                <a:spcPts val="0"/>
              </a:spcAft>
              <a:buSzPts val="2800"/>
              <a:buNone/>
              <a:defRPr sz="900"/>
            </a:lvl3pPr>
            <a:lvl4pPr lvl="3" rtl="0">
              <a:spcBef>
                <a:spcPts val="0"/>
              </a:spcBef>
              <a:spcAft>
                <a:spcPts val="0"/>
              </a:spcAft>
              <a:buSzPts val="2800"/>
              <a:buNone/>
              <a:defRPr sz="900"/>
            </a:lvl4pPr>
            <a:lvl5pPr lvl="4" rtl="0">
              <a:spcBef>
                <a:spcPts val="0"/>
              </a:spcBef>
              <a:spcAft>
                <a:spcPts val="0"/>
              </a:spcAft>
              <a:buSzPts val="2800"/>
              <a:buNone/>
              <a:defRPr sz="900"/>
            </a:lvl5pPr>
            <a:lvl6pPr lvl="5" rtl="0">
              <a:spcBef>
                <a:spcPts val="0"/>
              </a:spcBef>
              <a:spcAft>
                <a:spcPts val="0"/>
              </a:spcAft>
              <a:buSzPts val="2800"/>
              <a:buNone/>
              <a:defRPr sz="900"/>
            </a:lvl6pPr>
            <a:lvl7pPr lvl="6" rtl="0">
              <a:spcBef>
                <a:spcPts val="0"/>
              </a:spcBef>
              <a:spcAft>
                <a:spcPts val="0"/>
              </a:spcAft>
              <a:buSzPts val="2800"/>
              <a:buNone/>
              <a:defRPr sz="900"/>
            </a:lvl7pPr>
            <a:lvl8pPr lvl="7" rtl="0">
              <a:spcBef>
                <a:spcPts val="0"/>
              </a:spcBef>
              <a:spcAft>
                <a:spcPts val="0"/>
              </a:spcAft>
              <a:buSzPts val="2800"/>
              <a:buNone/>
              <a:defRPr sz="900"/>
            </a:lvl8pPr>
            <a:lvl9pPr lvl="8" rtl="0">
              <a:spcBef>
                <a:spcPts val="0"/>
              </a:spcBef>
              <a:spcAft>
                <a:spcPts val="0"/>
              </a:spcAft>
              <a:buSzPts val="2800"/>
              <a:buNone/>
              <a:defRPr sz="900"/>
            </a:lvl9pPr>
          </a:lstStyle>
          <a:p>
            <a:endParaRPr/>
          </a:p>
        </p:txBody>
      </p:sp>
      <p:sp>
        <p:nvSpPr>
          <p:cNvPr id="227" name="Google Shape;227;p17"/>
          <p:cNvSpPr txBox="1">
            <a:spLocks noGrp="1"/>
          </p:cNvSpPr>
          <p:nvPr>
            <p:ph type="sldNum" idx="12"/>
          </p:nvPr>
        </p:nvSpPr>
        <p:spPr>
          <a:xfrm>
            <a:off x="8505000" y="216000"/>
            <a:ext cx="337500" cy="216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800">
                <a:solidFill>
                  <a:schemeClr val="dk1"/>
                </a:solidFill>
                <a:latin typeface="Gill Sans"/>
                <a:ea typeface="Gill Sans"/>
                <a:cs typeface="Gill Sans"/>
                <a:sym typeface="Gill Sans"/>
              </a:defRPr>
            </a:lvl1pPr>
            <a:lvl2pPr marL="0" marR="0" lvl="1" indent="0" algn="r" rtl="0">
              <a:spcBef>
                <a:spcPts val="0"/>
              </a:spcBef>
              <a:buNone/>
              <a:defRPr sz="800">
                <a:solidFill>
                  <a:schemeClr val="dk1"/>
                </a:solidFill>
                <a:latin typeface="Gill Sans"/>
                <a:ea typeface="Gill Sans"/>
                <a:cs typeface="Gill Sans"/>
                <a:sym typeface="Gill Sans"/>
              </a:defRPr>
            </a:lvl2pPr>
            <a:lvl3pPr marL="0" marR="0" lvl="2" indent="0" algn="r" rtl="0">
              <a:spcBef>
                <a:spcPts val="0"/>
              </a:spcBef>
              <a:buNone/>
              <a:defRPr sz="800">
                <a:solidFill>
                  <a:schemeClr val="dk1"/>
                </a:solidFill>
                <a:latin typeface="Gill Sans"/>
                <a:ea typeface="Gill Sans"/>
                <a:cs typeface="Gill Sans"/>
                <a:sym typeface="Gill Sans"/>
              </a:defRPr>
            </a:lvl3pPr>
            <a:lvl4pPr marL="0" marR="0" lvl="3" indent="0" algn="r" rtl="0">
              <a:spcBef>
                <a:spcPts val="0"/>
              </a:spcBef>
              <a:buNone/>
              <a:defRPr sz="800">
                <a:solidFill>
                  <a:schemeClr val="dk1"/>
                </a:solidFill>
                <a:latin typeface="Gill Sans"/>
                <a:ea typeface="Gill Sans"/>
                <a:cs typeface="Gill Sans"/>
                <a:sym typeface="Gill Sans"/>
              </a:defRPr>
            </a:lvl4pPr>
            <a:lvl5pPr marL="0" marR="0" lvl="4" indent="0" algn="r" rtl="0">
              <a:spcBef>
                <a:spcPts val="0"/>
              </a:spcBef>
              <a:buNone/>
              <a:defRPr sz="800">
                <a:solidFill>
                  <a:schemeClr val="dk1"/>
                </a:solidFill>
                <a:latin typeface="Gill Sans"/>
                <a:ea typeface="Gill Sans"/>
                <a:cs typeface="Gill Sans"/>
                <a:sym typeface="Gill Sans"/>
              </a:defRPr>
            </a:lvl5pPr>
            <a:lvl6pPr marL="0" marR="0" lvl="5" indent="0" algn="r" rtl="0">
              <a:spcBef>
                <a:spcPts val="0"/>
              </a:spcBef>
              <a:buNone/>
              <a:defRPr sz="800">
                <a:solidFill>
                  <a:schemeClr val="dk1"/>
                </a:solidFill>
                <a:latin typeface="Gill Sans"/>
                <a:ea typeface="Gill Sans"/>
                <a:cs typeface="Gill Sans"/>
                <a:sym typeface="Gill Sans"/>
              </a:defRPr>
            </a:lvl6pPr>
            <a:lvl7pPr marL="0" marR="0" lvl="6" indent="0" algn="r" rtl="0">
              <a:spcBef>
                <a:spcPts val="0"/>
              </a:spcBef>
              <a:buNone/>
              <a:defRPr sz="800">
                <a:solidFill>
                  <a:schemeClr val="dk1"/>
                </a:solidFill>
                <a:latin typeface="Gill Sans"/>
                <a:ea typeface="Gill Sans"/>
                <a:cs typeface="Gill Sans"/>
                <a:sym typeface="Gill Sans"/>
              </a:defRPr>
            </a:lvl7pPr>
            <a:lvl8pPr marL="0" marR="0" lvl="7" indent="0" algn="r" rtl="0">
              <a:spcBef>
                <a:spcPts val="0"/>
              </a:spcBef>
              <a:buNone/>
              <a:defRPr sz="800">
                <a:solidFill>
                  <a:schemeClr val="dk1"/>
                </a:solidFill>
                <a:latin typeface="Gill Sans"/>
                <a:ea typeface="Gill Sans"/>
                <a:cs typeface="Gill Sans"/>
                <a:sym typeface="Gill Sans"/>
              </a:defRPr>
            </a:lvl8pPr>
            <a:lvl9pPr marL="0" marR="0" lvl="8" indent="0" algn="r" rtl="0">
              <a:spcBef>
                <a:spcPts val="0"/>
              </a:spcBef>
              <a:buNone/>
              <a:defRPr sz="800">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228" name="Google Shape;228;p17"/>
          <p:cNvSpPr txBox="1">
            <a:spLocks noGrp="1"/>
          </p:cNvSpPr>
          <p:nvPr>
            <p:ph type="body" idx="1"/>
          </p:nvPr>
        </p:nvSpPr>
        <p:spPr>
          <a:xfrm>
            <a:off x="2456660" y="432198"/>
            <a:ext cx="5400900" cy="4039800"/>
          </a:xfrm>
          <a:prstGeom prst="rect">
            <a:avLst/>
          </a:prstGeom>
          <a:noFill/>
          <a:ln>
            <a:noFill/>
          </a:ln>
        </p:spPr>
        <p:txBody>
          <a:bodyPr spcFirstLastPara="1" wrap="square" lIns="0" tIns="0" rIns="0" bIns="0" anchor="t" anchorCtr="0">
            <a:normAutofit/>
          </a:bodyPr>
          <a:lstStyle>
            <a:lvl1pPr marL="457200" marR="0" lvl="0" indent="-228600" algn="l" rtl="0">
              <a:lnSpc>
                <a:spcPct val="95000"/>
              </a:lnSpc>
              <a:spcBef>
                <a:spcPts val="0"/>
              </a:spcBef>
              <a:spcAft>
                <a:spcPts val="0"/>
              </a:spcAft>
              <a:buClr>
                <a:schemeClr val="dk1"/>
              </a:buClr>
              <a:buSzPts val="2000"/>
              <a:buFont typeface="Arial"/>
              <a:buNone/>
              <a:defRPr sz="2000" b="0" i="0" u="none" strike="noStrike" cap="none">
                <a:solidFill>
                  <a:schemeClr val="dk1"/>
                </a:solidFill>
                <a:latin typeface="Gill Sans"/>
                <a:ea typeface="Gill Sans"/>
                <a:cs typeface="Gill Sans"/>
                <a:sym typeface="Gill Sans"/>
              </a:defRPr>
            </a:lvl1pPr>
            <a:lvl2pPr marL="914400" marR="0" lvl="1" indent="-228600" algn="l" rtl="0">
              <a:lnSpc>
                <a:spcPct val="95000"/>
              </a:lnSpc>
              <a:spcBef>
                <a:spcPts val="0"/>
              </a:spcBef>
              <a:spcAft>
                <a:spcPts val="0"/>
              </a:spcAft>
              <a:buClr>
                <a:schemeClr val="dk1"/>
              </a:buClr>
              <a:buSzPts val="2000"/>
              <a:buFont typeface="Arial"/>
              <a:buNone/>
              <a:defRPr sz="2000" b="0" i="0" u="none" strike="noStrike" cap="none">
                <a:solidFill>
                  <a:schemeClr val="dk1"/>
                </a:solidFill>
                <a:latin typeface="Gill Sans"/>
                <a:ea typeface="Gill Sans"/>
                <a:cs typeface="Gill Sans"/>
                <a:sym typeface="Gill Sans"/>
              </a:defRPr>
            </a:lvl2pPr>
            <a:lvl3pPr marL="1371600" marR="0" lvl="2" indent="-228600" algn="l" rtl="0">
              <a:lnSpc>
                <a:spcPct val="95000"/>
              </a:lnSpc>
              <a:spcBef>
                <a:spcPts val="1500"/>
              </a:spcBef>
              <a:spcAft>
                <a:spcPts val="0"/>
              </a:spcAft>
              <a:buClr>
                <a:schemeClr val="dk1"/>
              </a:buClr>
              <a:buSzPts val="1500"/>
              <a:buFont typeface="NTR"/>
              <a:buNone/>
              <a:defRPr sz="1500" b="0" i="0" u="none" strike="noStrike" cap="none">
                <a:solidFill>
                  <a:schemeClr val="dk1"/>
                </a:solidFill>
                <a:latin typeface="Gill Sans"/>
                <a:ea typeface="Gill Sans"/>
                <a:cs typeface="Gill Sans"/>
                <a:sym typeface="Gill Sans"/>
              </a:defRPr>
            </a:lvl3pPr>
            <a:lvl4pPr marL="1828800" marR="0" lvl="3" indent="-228600" algn="l" rtl="0">
              <a:lnSpc>
                <a:spcPct val="95000"/>
              </a:lnSpc>
              <a:spcBef>
                <a:spcPts val="1200"/>
              </a:spcBef>
              <a:spcAft>
                <a:spcPts val="0"/>
              </a:spcAft>
              <a:buClr>
                <a:schemeClr val="dk1"/>
              </a:buClr>
              <a:buSzPts val="1500"/>
              <a:buFont typeface="NTR"/>
              <a:buNone/>
              <a:defRPr sz="1500" b="0" i="0" u="none" strike="noStrike" cap="none">
                <a:solidFill>
                  <a:schemeClr val="dk1"/>
                </a:solidFill>
                <a:latin typeface="Gill Sans"/>
                <a:ea typeface="Gill Sans"/>
                <a:cs typeface="Gill Sans"/>
                <a:sym typeface="Gill Sans"/>
              </a:defRPr>
            </a:lvl4pPr>
            <a:lvl5pPr marL="2286000" marR="0" lvl="4" indent="-228600" algn="l" rtl="0">
              <a:lnSpc>
                <a:spcPct val="95000"/>
              </a:lnSpc>
              <a:spcBef>
                <a:spcPts val="1200"/>
              </a:spcBef>
              <a:spcAft>
                <a:spcPts val="0"/>
              </a:spcAft>
              <a:buClr>
                <a:schemeClr val="dk1"/>
              </a:buClr>
              <a:buSzPts val="1400"/>
              <a:buFont typeface="Arial"/>
              <a:buNone/>
              <a:defRPr b="0" i="0" u="none" strike="noStrike" cap="none">
                <a:solidFill>
                  <a:schemeClr val="dk1"/>
                </a:solidFill>
                <a:latin typeface="Gill Sans"/>
                <a:ea typeface="Gill Sans"/>
                <a:cs typeface="Gill Sans"/>
                <a:sym typeface="Gill Sans"/>
              </a:defRPr>
            </a:lvl5pPr>
            <a:lvl6pPr marL="2743200" marR="0" lvl="5" indent="-228600" algn="l" rtl="0">
              <a:lnSpc>
                <a:spcPct val="110000"/>
              </a:lnSpc>
              <a:spcBef>
                <a:spcPts val="1200"/>
              </a:spcBef>
              <a:spcAft>
                <a:spcPts val="0"/>
              </a:spcAft>
              <a:buClr>
                <a:schemeClr val="dk1"/>
              </a:buClr>
              <a:buSzPts val="1400"/>
              <a:buFont typeface="Arial"/>
              <a:buNone/>
              <a:defRPr b="0" i="0" u="none" strike="noStrike" cap="none">
                <a:solidFill>
                  <a:schemeClr val="dk1"/>
                </a:solidFill>
                <a:latin typeface="Gill Sans"/>
                <a:ea typeface="Gill Sans"/>
                <a:cs typeface="Gill Sans"/>
                <a:sym typeface="Gill Sans"/>
              </a:defRPr>
            </a:lvl6pPr>
            <a:lvl7pPr marL="3200400" marR="0" lvl="6" indent="-317500" algn="l" rtl="0">
              <a:lnSpc>
                <a:spcPct val="110000"/>
              </a:lnSpc>
              <a:spcBef>
                <a:spcPts val="500"/>
              </a:spcBef>
              <a:spcAft>
                <a:spcPts val="0"/>
              </a:spcAft>
              <a:buClr>
                <a:schemeClr val="dk1"/>
              </a:buClr>
              <a:buSzPts val="1400"/>
              <a:buFont typeface="NTR"/>
              <a:buChar char="–"/>
              <a:defRPr b="0" i="0" u="none" strike="noStrike" cap="none">
                <a:solidFill>
                  <a:schemeClr val="dk1"/>
                </a:solidFill>
                <a:latin typeface="Gill Sans"/>
                <a:ea typeface="Gill Sans"/>
                <a:cs typeface="Gill Sans"/>
                <a:sym typeface="Gill Sans"/>
              </a:defRPr>
            </a:lvl7pPr>
            <a:lvl8pPr marL="3657600" marR="0" lvl="7" indent="-317500" algn="l" rtl="0">
              <a:lnSpc>
                <a:spcPct val="110000"/>
              </a:lnSpc>
              <a:spcBef>
                <a:spcPts val="1200"/>
              </a:spcBef>
              <a:spcAft>
                <a:spcPts val="0"/>
              </a:spcAft>
              <a:buClr>
                <a:schemeClr val="dk1"/>
              </a:buClr>
              <a:buSzPts val="1400"/>
              <a:buFont typeface="NTR"/>
              <a:buChar char="–"/>
              <a:defRPr b="0" i="0" u="none" strike="noStrike" cap="none">
                <a:solidFill>
                  <a:schemeClr val="dk1"/>
                </a:solidFill>
                <a:latin typeface="Gill Sans"/>
                <a:ea typeface="Gill Sans"/>
                <a:cs typeface="Gill Sans"/>
                <a:sym typeface="Gill Sans"/>
              </a:defRPr>
            </a:lvl8pPr>
            <a:lvl9pPr marL="4114800" marR="0" lvl="8" indent="-317500" algn="l" rtl="0">
              <a:lnSpc>
                <a:spcPct val="110000"/>
              </a:lnSpc>
              <a:spcBef>
                <a:spcPts val="1200"/>
              </a:spcBef>
              <a:spcAft>
                <a:spcPts val="1200"/>
              </a:spcAft>
              <a:buClr>
                <a:schemeClr val="dk1"/>
              </a:buClr>
              <a:buSzPts val="1400"/>
              <a:buFont typeface="Gill Sans"/>
              <a:buAutoNum type="arabicPeriod"/>
              <a:defRPr b="0" i="0" u="none" strike="noStrike" cap="none">
                <a:solidFill>
                  <a:schemeClr val="dk1"/>
                </a:solidFill>
                <a:latin typeface="Gill Sans"/>
                <a:ea typeface="Gill Sans"/>
                <a:cs typeface="Gill Sans"/>
                <a:sym typeface="Gill Sans"/>
              </a:defRPr>
            </a:lvl9pPr>
          </a:lstStyle>
          <a:p>
            <a:endParaRPr/>
          </a:p>
        </p:txBody>
      </p:sp>
      <p:pic>
        <p:nvPicPr>
          <p:cNvPr id="229" name="Google Shape;229;p17"/>
          <p:cNvPicPr preferRelativeResize="0"/>
          <p:nvPr/>
        </p:nvPicPr>
        <p:blipFill rotWithShape="1">
          <a:blip r:embed="rId2">
            <a:alphaModFix/>
          </a:blip>
          <a:srcRect/>
          <a:stretch/>
        </p:blipFill>
        <p:spPr>
          <a:xfrm>
            <a:off x="297004" y="4833000"/>
            <a:ext cx="3428998" cy="1047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0"/>
        <p:cNvGrpSpPr/>
        <p:nvPr/>
      </p:nvGrpSpPr>
      <p:grpSpPr>
        <a:xfrm>
          <a:off x="0" y="0"/>
          <a:ext cx="0" cy="0"/>
          <a:chOff x="0" y="0"/>
          <a:chExt cx="0" cy="0"/>
        </a:xfrm>
      </p:grpSpPr>
      <p:sp>
        <p:nvSpPr>
          <p:cNvPr id="231" name="Google Shape;23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2" name="Google Shape;232;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33" name="Google Shape;233;p18"/>
          <p:cNvSpPr txBox="1">
            <a:spLocks noGrp="1"/>
          </p:cNvSpPr>
          <p:nvPr>
            <p:ph type="sldNum" idx="12"/>
          </p:nvPr>
        </p:nvSpPr>
        <p:spPr>
          <a:xfrm>
            <a:off x="8472458" y="4663217"/>
            <a:ext cx="548700" cy="393600"/>
          </a:xfrm>
          <a:prstGeom prst="rect">
            <a:avLst/>
          </a:prstGeom>
          <a:noFill/>
          <a:ln>
            <a:noFill/>
          </a:ln>
        </p:spPr>
        <p:txBody>
          <a:bodyPr spcFirstLastPara="1" wrap="square" lIns="45700" tIns="45700" rIns="45700" bIns="45700" anchor="ctr" anchorCtr="0">
            <a:noAutofit/>
          </a:bodyPr>
          <a:lstStyle>
            <a:lvl1pPr lvl="0" rtl="0">
              <a:buNone/>
              <a:defRPr sz="700"/>
            </a:lvl1pPr>
            <a:lvl2pPr lvl="1" rtl="0">
              <a:buNone/>
              <a:defRPr sz="700"/>
            </a:lvl2pPr>
            <a:lvl3pPr lvl="2" rtl="0">
              <a:buNone/>
              <a:defRPr sz="700"/>
            </a:lvl3pPr>
            <a:lvl4pPr lvl="3" rtl="0">
              <a:buNone/>
              <a:defRPr sz="700"/>
            </a:lvl4pPr>
            <a:lvl5pPr lvl="4" rtl="0">
              <a:buNone/>
              <a:defRPr sz="700"/>
            </a:lvl5pPr>
            <a:lvl6pPr lvl="5" rtl="0">
              <a:buNone/>
              <a:defRPr sz="700"/>
            </a:lvl6pPr>
            <a:lvl7pPr lvl="6" rtl="0">
              <a:buNone/>
              <a:defRPr sz="700"/>
            </a:lvl7pPr>
            <a:lvl8pPr lvl="7" rtl="0">
              <a:buNone/>
              <a:defRPr sz="700"/>
            </a:lvl8pPr>
            <a:lvl9pPr lvl="8" rtl="0">
              <a:buNone/>
              <a:defRPr sz="700"/>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2">
  <p:cSld name="CUSTOM_1_4">
    <p:spTree>
      <p:nvGrpSpPr>
        <p:cNvPr id="1" name="Shape 234"/>
        <p:cNvGrpSpPr/>
        <p:nvPr/>
      </p:nvGrpSpPr>
      <p:grpSpPr>
        <a:xfrm>
          <a:off x="0" y="0"/>
          <a:ext cx="0" cy="0"/>
          <a:chOff x="0" y="0"/>
          <a:chExt cx="0" cy="0"/>
        </a:xfrm>
      </p:grpSpPr>
      <p:sp>
        <p:nvSpPr>
          <p:cNvPr id="235" name="Google Shape;235;p19"/>
          <p:cNvSpPr txBox="1">
            <a:spLocks noGrp="1"/>
          </p:cNvSpPr>
          <p:nvPr>
            <p:ph type="title"/>
          </p:nvPr>
        </p:nvSpPr>
        <p:spPr>
          <a:xfrm>
            <a:off x="270000" y="459000"/>
            <a:ext cx="2835000" cy="810000"/>
          </a:xfrm>
          <a:prstGeom prst="rect">
            <a:avLst/>
          </a:prstGeom>
        </p:spPr>
        <p:txBody>
          <a:bodyPr spcFirstLastPara="1" wrap="square" lIns="91425" tIns="91425" rIns="91425" bIns="91425" anchor="t" anchorCtr="0">
            <a:norm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6" name="Google Shape;236;p19"/>
          <p:cNvSpPr txBox="1">
            <a:spLocks noGrp="1"/>
          </p:cNvSpPr>
          <p:nvPr>
            <p:ph type="sldNum" idx="12"/>
          </p:nvPr>
        </p:nvSpPr>
        <p:spPr>
          <a:xfrm>
            <a:off x="8505000" y="216000"/>
            <a:ext cx="337500" cy="216000"/>
          </a:xfrm>
          <a:prstGeom prst="rect">
            <a:avLst/>
          </a:prstGeom>
          <a:noFill/>
          <a:ln>
            <a:noFill/>
          </a:ln>
        </p:spPr>
        <p:txBody>
          <a:bodyPr spcFirstLastPara="1" wrap="square" lIns="45700" tIns="45700" rIns="45700" bIns="45700" anchor="ctr" anchorCtr="0">
            <a:noAutofit/>
          </a:bodyPr>
          <a:lstStyle>
            <a:lvl1pPr lvl="0" rtl="0">
              <a:buClr>
                <a:srgbClr val="000000"/>
              </a:buClr>
              <a:buFont typeface="Arial"/>
              <a:buNone/>
              <a:defRPr sz="700"/>
            </a:lvl1pPr>
            <a:lvl2pPr lvl="1" rtl="0">
              <a:buClr>
                <a:srgbClr val="000000"/>
              </a:buClr>
              <a:buFont typeface="Arial"/>
              <a:buNone/>
              <a:defRPr sz="700"/>
            </a:lvl2pPr>
            <a:lvl3pPr lvl="2" rtl="0">
              <a:buClr>
                <a:srgbClr val="000000"/>
              </a:buClr>
              <a:buFont typeface="Arial"/>
              <a:buNone/>
              <a:defRPr sz="700"/>
            </a:lvl3pPr>
            <a:lvl4pPr lvl="3" rtl="0">
              <a:buClr>
                <a:srgbClr val="000000"/>
              </a:buClr>
              <a:buFont typeface="Arial"/>
              <a:buNone/>
              <a:defRPr sz="700"/>
            </a:lvl4pPr>
            <a:lvl5pPr lvl="4" rtl="0">
              <a:buClr>
                <a:srgbClr val="000000"/>
              </a:buClr>
              <a:buFont typeface="Arial"/>
              <a:buNone/>
              <a:defRPr sz="700"/>
            </a:lvl5pPr>
            <a:lvl6pPr lvl="5" rtl="0">
              <a:buClr>
                <a:srgbClr val="000000"/>
              </a:buClr>
              <a:buFont typeface="Arial"/>
              <a:buNone/>
              <a:defRPr sz="700"/>
            </a:lvl6pPr>
            <a:lvl7pPr lvl="6" rtl="0">
              <a:buClr>
                <a:srgbClr val="000000"/>
              </a:buClr>
              <a:buFont typeface="Arial"/>
              <a:buNone/>
              <a:defRPr sz="700"/>
            </a:lvl7pPr>
            <a:lvl8pPr lvl="7" rtl="0">
              <a:buClr>
                <a:srgbClr val="000000"/>
              </a:buClr>
              <a:buFont typeface="Arial"/>
              <a:buNone/>
              <a:defRPr sz="700"/>
            </a:lvl8pPr>
            <a:lvl9pPr lvl="8" rtl="0">
              <a:buClr>
                <a:srgbClr val="000000"/>
              </a:buClr>
              <a:buFont typeface="Arial"/>
              <a:buNone/>
              <a:defRPr sz="700"/>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2 1">
  <p:cSld name="CUSTOM_1_5">
    <p:spTree>
      <p:nvGrpSpPr>
        <p:cNvPr id="1" name="Shape 237"/>
        <p:cNvGrpSpPr/>
        <p:nvPr/>
      </p:nvGrpSpPr>
      <p:grpSpPr>
        <a:xfrm>
          <a:off x="0" y="0"/>
          <a:ext cx="0" cy="0"/>
          <a:chOff x="0" y="0"/>
          <a:chExt cx="0" cy="0"/>
        </a:xfrm>
      </p:grpSpPr>
      <p:sp>
        <p:nvSpPr>
          <p:cNvPr id="238" name="Google Shape;238;p20"/>
          <p:cNvSpPr txBox="1">
            <a:spLocks noGrp="1"/>
          </p:cNvSpPr>
          <p:nvPr>
            <p:ph type="title"/>
          </p:nvPr>
        </p:nvSpPr>
        <p:spPr>
          <a:xfrm>
            <a:off x="270000" y="459000"/>
            <a:ext cx="2835000" cy="810000"/>
          </a:xfrm>
          <a:prstGeom prst="rect">
            <a:avLst/>
          </a:prstGeom>
        </p:spPr>
        <p:txBody>
          <a:bodyPr spcFirstLastPara="1" wrap="square" lIns="91425" tIns="91425" rIns="91425" bIns="91425" anchor="t" anchorCtr="0">
            <a:norm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9" name="Google Shape;239;p20"/>
          <p:cNvSpPr txBox="1">
            <a:spLocks noGrp="1"/>
          </p:cNvSpPr>
          <p:nvPr>
            <p:ph type="sldNum" idx="12"/>
          </p:nvPr>
        </p:nvSpPr>
        <p:spPr>
          <a:xfrm>
            <a:off x="8505000" y="216000"/>
            <a:ext cx="337500" cy="216000"/>
          </a:xfrm>
          <a:prstGeom prst="rect">
            <a:avLst/>
          </a:prstGeom>
          <a:noFill/>
          <a:ln>
            <a:noFill/>
          </a:ln>
        </p:spPr>
        <p:txBody>
          <a:bodyPr spcFirstLastPara="1" wrap="square" lIns="91425" tIns="91425" rIns="91425" bIns="91425" anchor="ctr" anchorCtr="0">
            <a:noAutofit/>
          </a:bodyPr>
          <a:lstStyle>
            <a:lvl1pPr lvl="0" rtl="0">
              <a:buClr>
                <a:srgbClr val="000000"/>
              </a:buClr>
              <a:buFont typeface="Arial"/>
              <a:buNone/>
              <a:defRPr sz="1400"/>
            </a:lvl1pPr>
            <a:lvl2pPr lvl="1" rtl="0">
              <a:buClr>
                <a:srgbClr val="000000"/>
              </a:buClr>
              <a:buFont typeface="Arial"/>
              <a:buNone/>
              <a:defRPr sz="1400"/>
            </a:lvl2pPr>
            <a:lvl3pPr lvl="2" rtl="0">
              <a:buClr>
                <a:srgbClr val="000000"/>
              </a:buClr>
              <a:buFont typeface="Arial"/>
              <a:buNone/>
              <a:defRPr sz="1400"/>
            </a:lvl3pPr>
            <a:lvl4pPr lvl="3" rtl="0">
              <a:buClr>
                <a:srgbClr val="000000"/>
              </a:buClr>
              <a:buFont typeface="Arial"/>
              <a:buNone/>
              <a:defRPr sz="1400"/>
            </a:lvl4pPr>
            <a:lvl5pPr lvl="4" rtl="0">
              <a:buClr>
                <a:srgbClr val="000000"/>
              </a:buClr>
              <a:buFont typeface="Arial"/>
              <a:buNone/>
              <a:defRPr sz="1400"/>
            </a:lvl5pPr>
            <a:lvl6pPr lvl="5" rtl="0">
              <a:buClr>
                <a:srgbClr val="000000"/>
              </a:buClr>
              <a:buFont typeface="Arial"/>
              <a:buNone/>
              <a:defRPr sz="1400"/>
            </a:lvl6pPr>
            <a:lvl7pPr lvl="6" rtl="0">
              <a:buClr>
                <a:srgbClr val="000000"/>
              </a:buClr>
              <a:buFont typeface="Arial"/>
              <a:buNone/>
              <a:defRPr sz="1400"/>
            </a:lvl7pPr>
            <a:lvl8pPr lvl="7" rtl="0">
              <a:buClr>
                <a:srgbClr val="000000"/>
              </a:buClr>
              <a:buFont typeface="Arial"/>
              <a:buNone/>
              <a:defRPr sz="1400"/>
            </a:lvl8pPr>
            <a:lvl9pPr lvl="8" rtl="0">
              <a:buClr>
                <a:srgbClr val="000000"/>
              </a:buClr>
              <a:buFont typeface="Arial"/>
              <a:buNone/>
              <a:defRPr sz="1400"/>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 Title (threads)">
  <p:cSld name="CUSTOM_2">
    <p:bg>
      <p:bgPr>
        <a:blipFill>
          <a:blip r:embed="rId2">
            <a:alphaModFix/>
          </a:blip>
          <a:stretch>
            <a:fillRect/>
          </a:stretch>
        </a:blipFill>
        <a:effectLst/>
      </p:bgPr>
    </p:bg>
    <p:spTree>
      <p:nvGrpSpPr>
        <p:cNvPr id="1" name="Shape 68"/>
        <p:cNvGrpSpPr/>
        <p:nvPr/>
      </p:nvGrpSpPr>
      <p:grpSpPr>
        <a:xfrm>
          <a:off x="0" y="0"/>
          <a:ext cx="0" cy="0"/>
          <a:chOff x="0" y="0"/>
          <a:chExt cx="0" cy="0"/>
        </a:xfrm>
      </p:grpSpPr>
      <p:pic>
        <p:nvPicPr>
          <p:cNvPr id="69" name="Google Shape;69;p3"/>
          <p:cNvPicPr preferRelativeResize="0"/>
          <p:nvPr/>
        </p:nvPicPr>
        <p:blipFill>
          <a:blip r:embed="rId3">
            <a:alphaModFix/>
          </a:blip>
          <a:stretch>
            <a:fillRect/>
          </a:stretch>
        </p:blipFill>
        <p:spPr>
          <a:xfrm>
            <a:off x="0" y="0"/>
            <a:ext cx="9142400" cy="5142600"/>
          </a:xfrm>
          <a:prstGeom prst="rect">
            <a:avLst/>
          </a:prstGeom>
          <a:noFill/>
          <a:ln>
            <a:noFill/>
          </a:ln>
        </p:spPr>
      </p:pic>
      <p:sp>
        <p:nvSpPr>
          <p:cNvPr id="70" name="Google Shape;70;p3"/>
          <p:cNvSpPr txBox="1">
            <a:spLocks noGrp="1"/>
          </p:cNvSpPr>
          <p:nvPr>
            <p:ph type="title"/>
          </p:nvPr>
        </p:nvSpPr>
        <p:spPr>
          <a:xfrm>
            <a:off x="235350" y="934225"/>
            <a:ext cx="6897300" cy="708000"/>
          </a:xfrm>
          <a:prstGeom prst="rect">
            <a:avLst/>
          </a:prstGeom>
        </p:spPr>
        <p:txBody>
          <a:bodyPr spcFirstLastPara="1" wrap="square" lIns="90000" tIns="90000" rIns="90000" bIns="90000" anchor="ctr" anchorCtr="0">
            <a:noAutofit/>
          </a:bodyPr>
          <a:lstStyle>
            <a:lvl1pPr lvl="0" rtl="0">
              <a:spcBef>
                <a:spcPts val="0"/>
              </a:spcBef>
              <a:spcAft>
                <a:spcPts val="0"/>
              </a:spcAft>
              <a:buClr>
                <a:schemeClr val="accent4"/>
              </a:buClr>
              <a:buSzPts val="3400"/>
              <a:buNone/>
              <a:defRPr sz="3400">
                <a:solidFill>
                  <a:schemeClr val="accent4"/>
                </a:solidFill>
              </a:defRPr>
            </a:lvl1pPr>
            <a:lvl2pPr lvl="1" rtl="0">
              <a:spcBef>
                <a:spcPts val="0"/>
              </a:spcBef>
              <a:spcAft>
                <a:spcPts val="0"/>
              </a:spcAft>
              <a:buClr>
                <a:schemeClr val="accent4"/>
              </a:buClr>
              <a:buSzPts val="3400"/>
              <a:buNone/>
              <a:defRPr sz="3400">
                <a:solidFill>
                  <a:schemeClr val="accent4"/>
                </a:solidFill>
              </a:defRPr>
            </a:lvl2pPr>
            <a:lvl3pPr lvl="2" rtl="0">
              <a:spcBef>
                <a:spcPts val="0"/>
              </a:spcBef>
              <a:spcAft>
                <a:spcPts val="0"/>
              </a:spcAft>
              <a:buClr>
                <a:schemeClr val="accent4"/>
              </a:buClr>
              <a:buSzPts val="3400"/>
              <a:buNone/>
              <a:defRPr sz="3400">
                <a:solidFill>
                  <a:schemeClr val="accent4"/>
                </a:solidFill>
              </a:defRPr>
            </a:lvl3pPr>
            <a:lvl4pPr lvl="3" rtl="0">
              <a:spcBef>
                <a:spcPts val="0"/>
              </a:spcBef>
              <a:spcAft>
                <a:spcPts val="0"/>
              </a:spcAft>
              <a:buClr>
                <a:schemeClr val="accent4"/>
              </a:buClr>
              <a:buSzPts val="3400"/>
              <a:buNone/>
              <a:defRPr sz="3400">
                <a:solidFill>
                  <a:schemeClr val="accent4"/>
                </a:solidFill>
              </a:defRPr>
            </a:lvl4pPr>
            <a:lvl5pPr lvl="4" rtl="0">
              <a:spcBef>
                <a:spcPts val="0"/>
              </a:spcBef>
              <a:spcAft>
                <a:spcPts val="0"/>
              </a:spcAft>
              <a:buClr>
                <a:schemeClr val="accent4"/>
              </a:buClr>
              <a:buSzPts val="3400"/>
              <a:buNone/>
              <a:defRPr sz="3400">
                <a:solidFill>
                  <a:schemeClr val="accent4"/>
                </a:solidFill>
              </a:defRPr>
            </a:lvl5pPr>
            <a:lvl6pPr lvl="5" rtl="0">
              <a:spcBef>
                <a:spcPts val="0"/>
              </a:spcBef>
              <a:spcAft>
                <a:spcPts val="0"/>
              </a:spcAft>
              <a:buClr>
                <a:schemeClr val="accent4"/>
              </a:buClr>
              <a:buSzPts val="3400"/>
              <a:buNone/>
              <a:defRPr sz="3400">
                <a:solidFill>
                  <a:schemeClr val="accent4"/>
                </a:solidFill>
              </a:defRPr>
            </a:lvl6pPr>
            <a:lvl7pPr lvl="6" rtl="0">
              <a:spcBef>
                <a:spcPts val="0"/>
              </a:spcBef>
              <a:spcAft>
                <a:spcPts val="0"/>
              </a:spcAft>
              <a:buClr>
                <a:schemeClr val="accent4"/>
              </a:buClr>
              <a:buSzPts val="3400"/>
              <a:buNone/>
              <a:defRPr sz="3400">
                <a:solidFill>
                  <a:schemeClr val="accent4"/>
                </a:solidFill>
              </a:defRPr>
            </a:lvl7pPr>
            <a:lvl8pPr lvl="7" rtl="0">
              <a:spcBef>
                <a:spcPts val="0"/>
              </a:spcBef>
              <a:spcAft>
                <a:spcPts val="0"/>
              </a:spcAft>
              <a:buClr>
                <a:schemeClr val="accent4"/>
              </a:buClr>
              <a:buSzPts val="3400"/>
              <a:buNone/>
              <a:defRPr sz="3400">
                <a:solidFill>
                  <a:schemeClr val="accent4"/>
                </a:solidFill>
              </a:defRPr>
            </a:lvl8pPr>
            <a:lvl9pPr lvl="8" rtl="0">
              <a:spcBef>
                <a:spcPts val="0"/>
              </a:spcBef>
              <a:spcAft>
                <a:spcPts val="0"/>
              </a:spcAft>
              <a:buClr>
                <a:schemeClr val="accent4"/>
              </a:buClr>
              <a:buSzPts val="3400"/>
              <a:buNone/>
              <a:defRPr sz="3400">
                <a:solidFill>
                  <a:schemeClr val="accent4"/>
                </a:solidFill>
              </a:defRPr>
            </a:lvl9pPr>
          </a:lstStyle>
          <a:p>
            <a:endParaRPr/>
          </a:p>
        </p:txBody>
      </p:sp>
      <p:sp>
        <p:nvSpPr>
          <p:cNvPr id="71" name="Google Shape;71;p3"/>
          <p:cNvSpPr txBox="1">
            <a:spLocks noGrp="1"/>
          </p:cNvSpPr>
          <p:nvPr>
            <p:ph type="subTitle" idx="1"/>
          </p:nvPr>
        </p:nvSpPr>
        <p:spPr>
          <a:xfrm>
            <a:off x="235350" y="1642225"/>
            <a:ext cx="6897300" cy="523500"/>
          </a:xfrm>
          <a:prstGeom prst="rect">
            <a:avLst/>
          </a:prstGeom>
        </p:spPr>
        <p:txBody>
          <a:bodyPr spcFirstLastPara="1" wrap="square" lIns="90000" tIns="90000" rIns="90000" bIns="90000" anchor="t" anchorCtr="0">
            <a:spAutoFit/>
          </a:bodyPr>
          <a:lstStyle>
            <a:lvl1pPr lvl="0" rtl="0">
              <a:spcBef>
                <a:spcPts val="0"/>
              </a:spcBef>
              <a:spcAft>
                <a:spcPts val="0"/>
              </a:spcAft>
              <a:buClr>
                <a:schemeClr val="lt1"/>
              </a:buClr>
              <a:buSzPts val="2200"/>
              <a:buNone/>
              <a:defRPr sz="2200">
                <a:solidFill>
                  <a:schemeClr val="lt1"/>
                </a:solidFill>
              </a:defRPr>
            </a:lvl1pPr>
            <a:lvl2pPr lvl="1" rtl="0">
              <a:spcBef>
                <a:spcPts val="0"/>
              </a:spcBef>
              <a:spcAft>
                <a:spcPts val="0"/>
              </a:spcAft>
              <a:buClr>
                <a:schemeClr val="lt1"/>
              </a:buClr>
              <a:buSzPts val="2200"/>
              <a:buNone/>
              <a:defRPr sz="2200">
                <a:solidFill>
                  <a:schemeClr val="lt1"/>
                </a:solidFill>
              </a:defRPr>
            </a:lvl2pPr>
            <a:lvl3pPr lvl="2" rtl="0">
              <a:spcBef>
                <a:spcPts val="0"/>
              </a:spcBef>
              <a:spcAft>
                <a:spcPts val="0"/>
              </a:spcAft>
              <a:buClr>
                <a:schemeClr val="lt1"/>
              </a:buClr>
              <a:buSzPts val="2200"/>
              <a:buNone/>
              <a:defRPr sz="2200">
                <a:solidFill>
                  <a:schemeClr val="lt1"/>
                </a:solidFill>
              </a:defRPr>
            </a:lvl3pPr>
            <a:lvl4pPr lvl="3" rtl="0">
              <a:spcBef>
                <a:spcPts val="0"/>
              </a:spcBef>
              <a:spcAft>
                <a:spcPts val="0"/>
              </a:spcAft>
              <a:buClr>
                <a:schemeClr val="lt1"/>
              </a:buClr>
              <a:buSzPts val="2200"/>
              <a:buNone/>
              <a:defRPr sz="2200">
                <a:solidFill>
                  <a:schemeClr val="lt1"/>
                </a:solidFill>
              </a:defRPr>
            </a:lvl4pPr>
            <a:lvl5pPr lvl="4" rtl="0">
              <a:spcBef>
                <a:spcPts val="0"/>
              </a:spcBef>
              <a:spcAft>
                <a:spcPts val="0"/>
              </a:spcAft>
              <a:buClr>
                <a:schemeClr val="lt1"/>
              </a:buClr>
              <a:buSzPts val="2200"/>
              <a:buNone/>
              <a:defRPr sz="2200">
                <a:solidFill>
                  <a:schemeClr val="lt1"/>
                </a:solidFill>
              </a:defRPr>
            </a:lvl5pPr>
            <a:lvl6pPr lvl="5" rtl="0">
              <a:spcBef>
                <a:spcPts val="0"/>
              </a:spcBef>
              <a:spcAft>
                <a:spcPts val="0"/>
              </a:spcAft>
              <a:buClr>
                <a:schemeClr val="lt1"/>
              </a:buClr>
              <a:buSzPts val="2200"/>
              <a:buNone/>
              <a:defRPr sz="2200">
                <a:solidFill>
                  <a:schemeClr val="lt1"/>
                </a:solidFill>
              </a:defRPr>
            </a:lvl6pPr>
            <a:lvl7pPr lvl="6" rtl="0">
              <a:spcBef>
                <a:spcPts val="0"/>
              </a:spcBef>
              <a:spcAft>
                <a:spcPts val="0"/>
              </a:spcAft>
              <a:buClr>
                <a:schemeClr val="lt1"/>
              </a:buClr>
              <a:buSzPts val="2200"/>
              <a:buNone/>
              <a:defRPr sz="2200">
                <a:solidFill>
                  <a:schemeClr val="lt1"/>
                </a:solidFill>
              </a:defRPr>
            </a:lvl7pPr>
            <a:lvl8pPr lvl="7" rtl="0">
              <a:spcBef>
                <a:spcPts val="0"/>
              </a:spcBef>
              <a:spcAft>
                <a:spcPts val="0"/>
              </a:spcAft>
              <a:buClr>
                <a:schemeClr val="lt1"/>
              </a:buClr>
              <a:buSzPts val="2200"/>
              <a:buNone/>
              <a:defRPr sz="2200">
                <a:solidFill>
                  <a:schemeClr val="lt1"/>
                </a:solidFill>
              </a:defRPr>
            </a:lvl8pPr>
            <a:lvl9pPr lvl="8" rtl="0">
              <a:spcBef>
                <a:spcPts val="0"/>
              </a:spcBef>
              <a:spcAft>
                <a:spcPts val="0"/>
              </a:spcAft>
              <a:buClr>
                <a:schemeClr val="lt1"/>
              </a:buClr>
              <a:buSzPts val="2200"/>
              <a:buNone/>
              <a:defRPr sz="2200">
                <a:solidFill>
                  <a:schemeClr val="lt1"/>
                </a:solidFill>
              </a:defRPr>
            </a:lvl9pPr>
          </a:lstStyle>
          <a:p>
            <a:endParaRPr/>
          </a:p>
        </p:txBody>
      </p:sp>
      <p:grpSp>
        <p:nvGrpSpPr>
          <p:cNvPr id="72" name="Google Shape;72;p3"/>
          <p:cNvGrpSpPr/>
          <p:nvPr/>
        </p:nvGrpSpPr>
        <p:grpSpPr>
          <a:xfrm>
            <a:off x="5835704" y="3424452"/>
            <a:ext cx="2910455" cy="1387206"/>
            <a:chOff x="11671407" y="6848904"/>
            <a:chExt cx="5820911" cy="2774411"/>
          </a:xfrm>
        </p:grpSpPr>
        <p:grpSp>
          <p:nvGrpSpPr>
            <p:cNvPr id="73" name="Google Shape;73;p3"/>
            <p:cNvGrpSpPr/>
            <p:nvPr/>
          </p:nvGrpSpPr>
          <p:grpSpPr>
            <a:xfrm>
              <a:off x="12277593" y="6848904"/>
              <a:ext cx="4694223" cy="1634548"/>
              <a:chOff x="12277593" y="6848904"/>
              <a:chExt cx="4694223" cy="1634548"/>
            </a:xfrm>
          </p:grpSpPr>
          <p:grpSp>
            <p:nvGrpSpPr>
              <p:cNvPr id="74" name="Google Shape;74;p3"/>
              <p:cNvGrpSpPr/>
              <p:nvPr/>
            </p:nvGrpSpPr>
            <p:grpSpPr>
              <a:xfrm>
                <a:off x="12277593" y="6848904"/>
                <a:ext cx="1741298" cy="1634548"/>
                <a:chOff x="12277593" y="6848904"/>
                <a:chExt cx="1741298" cy="1634548"/>
              </a:xfrm>
            </p:grpSpPr>
            <p:sp>
              <p:nvSpPr>
                <p:cNvPr id="75" name="Google Shape;75;p3"/>
                <p:cNvSpPr/>
                <p:nvPr/>
              </p:nvSpPr>
              <p:spPr>
                <a:xfrm>
                  <a:off x="12395694" y="7322633"/>
                  <a:ext cx="965237" cy="494265"/>
                </a:xfrm>
                <a:custGeom>
                  <a:avLst/>
                  <a:gdLst/>
                  <a:ahLst/>
                  <a:cxnLst/>
                  <a:rect l="l" t="t" r="r" b="b"/>
                  <a:pathLst>
                    <a:path w="965237" h="494265" extrusionOk="0">
                      <a:moveTo>
                        <a:pt x="199267" y="0"/>
                      </a:moveTo>
                      <a:cubicBezTo>
                        <a:pt x="123845" y="0"/>
                        <a:pt x="54513" y="26450"/>
                        <a:pt x="0" y="70719"/>
                      </a:cubicBezTo>
                      <a:lnTo>
                        <a:pt x="21656" y="92690"/>
                      </a:lnTo>
                      <a:cubicBezTo>
                        <a:pt x="72128" y="52632"/>
                        <a:pt x="135774" y="32326"/>
                        <a:pt x="199267" y="32326"/>
                      </a:cubicBezTo>
                      <a:cubicBezTo>
                        <a:pt x="341206" y="32326"/>
                        <a:pt x="440964" y="114451"/>
                        <a:pt x="716915" y="313956"/>
                      </a:cubicBezTo>
                      <a:cubicBezTo>
                        <a:pt x="813744" y="383948"/>
                        <a:pt x="894258" y="444733"/>
                        <a:pt x="965237" y="494265"/>
                      </a:cubicBezTo>
                      <a:lnTo>
                        <a:pt x="965237" y="453480"/>
                      </a:lnTo>
                      <a:cubicBezTo>
                        <a:pt x="914918" y="417767"/>
                        <a:pt x="857036" y="375297"/>
                        <a:pt x="788163" y="325497"/>
                      </a:cubicBezTo>
                      <a:cubicBezTo>
                        <a:pt x="511177" y="125246"/>
                        <a:pt x="367400" y="0"/>
                        <a:pt x="199267" y="0"/>
                      </a:cubicBezTo>
                    </a:path>
                  </a:pathLst>
                </a:custGeom>
                <a:solidFill>
                  <a:srgbClr val="F1B472">
                    <a:alpha val="29800"/>
                  </a:srgbClr>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6" name="Google Shape;76;p3"/>
                <p:cNvSpPr/>
                <p:nvPr/>
              </p:nvSpPr>
              <p:spPr>
                <a:xfrm>
                  <a:off x="12277593" y="6848904"/>
                  <a:ext cx="657941" cy="1113182"/>
                </a:xfrm>
                <a:custGeom>
                  <a:avLst/>
                  <a:gdLst/>
                  <a:ahLst/>
                  <a:cxnLst/>
                  <a:rect l="l" t="t" r="r" b="b"/>
                  <a:pathLst>
                    <a:path w="657941" h="1113182" extrusionOk="0">
                      <a:moveTo>
                        <a:pt x="657941" y="0"/>
                      </a:moveTo>
                      <a:lnTo>
                        <a:pt x="488755" y="0"/>
                      </a:lnTo>
                      <a:lnTo>
                        <a:pt x="488755" y="795666"/>
                      </a:lnTo>
                      <a:cubicBezTo>
                        <a:pt x="488755" y="966406"/>
                        <a:pt x="424669" y="1075613"/>
                        <a:pt x="317367" y="1075613"/>
                      </a:cubicBezTo>
                      <a:cubicBezTo>
                        <a:pt x="164686" y="1075613"/>
                        <a:pt x="38122" y="973851"/>
                        <a:pt x="38122" y="793465"/>
                      </a:cubicBezTo>
                      <a:cubicBezTo>
                        <a:pt x="38122" y="707550"/>
                        <a:pt x="66767" y="640679"/>
                        <a:pt x="110921" y="593099"/>
                      </a:cubicBezTo>
                      <a:lnTo>
                        <a:pt x="89207" y="571051"/>
                      </a:lnTo>
                      <a:cubicBezTo>
                        <a:pt x="34044" y="628468"/>
                        <a:pt x="0" y="706689"/>
                        <a:pt x="0" y="793465"/>
                      </a:cubicBezTo>
                      <a:cubicBezTo>
                        <a:pt x="0" y="977334"/>
                        <a:pt x="142380" y="1113183"/>
                        <a:pt x="317367" y="1113183"/>
                      </a:cubicBezTo>
                      <a:cubicBezTo>
                        <a:pt x="492355" y="1113183"/>
                        <a:pt x="657941" y="1008282"/>
                        <a:pt x="657941" y="759570"/>
                      </a:cubicBezTo>
                      <a:lnTo>
                        <a:pt x="657941"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77" name="Google Shape;77;p3"/>
                <p:cNvSpPr/>
                <p:nvPr/>
              </p:nvSpPr>
              <p:spPr>
                <a:xfrm>
                  <a:off x="13063726" y="6848904"/>
                  <a:ext cx="955165" cy="1634548"/>
                </a:xfrm>
                <a:custGeom>
                  <a:avLst/>
                  <a:gdLst/>
                  <a:ahLst/>
                  <a:cxnLst/>
                  <a:rect l="l" t="t" r="r" b="b"/>
                  <a:pathLst>
                    <a:path w="955165" h="1634548" extrusionOk="0">
                      <a:moveTo>
                        <a:pt x="637798" y="1080838"/>
                      </a:moveTo>
                      <a:cubicBezTo>
                        <a:pt x="578633" y="1080838"/>
                        <a:pt x="526744" y="1066503"/>
                        <a:pt x="466410" y="1035421"/>
                      </a:cubicBezTo>
                      <a:lnTo>
                        <a:pt x="466410" y="791245"/>
                      </a:lnTo>
                      <a:cubicBezTo>
                        <a:pt x="466410" y="620506"/>
                        <a:pt x="530497" y="511318"/>
                        <a:pt x="637798" y="511318"/>
                      </a:cubicBezTo>
                      <a:cubicBezTo>
                        <a:pt x="747168" y="511318"/>
                        <a:pt x="785980" y="613080"/>
                        <a:pt x="785980" y="793446"/>
                      </a:cubicBezTo>
                      <a:cubicBezTo>
                        <a:pt x="785980" y="983650"/>
                        <a:pt x="739835" y="1080838"/>
                        <a:pt x="637798" y="1080838"/>
                      </a:cubicBezTo>
                      <a:moveTo>
                        <a:pt x="637798" y="473729"/>
                      </a:moveTo>
                      <a:cubicBezTo>
                        <a:pt x="462792" y="473729"/>
                        <a:pt x="297224" y="578630"/>
                        <a:pt x="297224" y="827341"/>
                      </a:cubicBezTo>
                      <a:lnTo>
                        <a:pt x="297224" y="1165279"/>
                      </a:lnTo>
                      <a:cubicBezTo>
                        <a:pt x="297224" y="1366947"/>
                        <a:pt x="437728" y="1354564"/>
                        <a:pt x="437728" y="1425512"/>
                      </a:cubicBezTo>
                      <a:cubicBezTo>
                        <a:pt x="437728" y="1496461"/>
                        <a:pt x="356198" y="1606778"/>
                        <a:pt x="233196" y="1606778"/>
                      </a:cubicBezTo>
                      <a:cubicBezTo>
                        <a:pt x="185040" y="1606778"/>
                        <a:pt x="169186" y="1567141"/>
                        <a:pt x="169186" y="1518260"/>
                      </a:cubicBezTo>
                      <a:lnTo>
                        <a:pt x="169186" y="0"/>
                      </a:lnTo>
                      <a:lnTo>
                        <a:pt x="0" y="0"/>
                      </a:lnTo>
                      <a:lnTo>
                        <a:pt x="0" y="1421436"/>
                      </a:lnTo>
                      <a:cubicBezTo>
                        <a:pt x="0" y="1539122"/>
                        <a:pt x="117220" y="1634549"/>
                        <a:pt x="233196" y="1634549"/>
                      </a:cubicBezTo>
                      <a:cubicBezTo>
                        <a:pt x="349171" y="1634549"/>
                        <a:pt x="466410" y="1539122"/>
                        <a:pt x="466410" y="1421436"/>
                      </a:cubicBezTo>
                      <a:lnTo>
                        <a:pt x="466410" y="1070713"/>
                      </a:lnTo>
                      <a:cubicBezTo>
                        <a:pt x="524944" y="1098331"/>
                        <a:pt x="579935" y="1113183"/>
                        <a:pt x="637798" y="1113183"/>
                      </a:cubicBezTo>
                      <a:cubicBezTo>
                        <a:pt x="812805" y="1113183"/>
                        <a:pt x="955166" y="971056"/>
                        <a:pt x="955166" y="793446"/>
                      </a:cubicBezTo>
                      <a:cubicBezTo>
                        <a:pt x="955166" y="609578"/>
                        <a:pt x="812805" y="473729"/>
                        <a:pt x="637798" y="473729"/>
                      </a:cubicBezTo>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78" name="Google Shape;78;p3"/>
              <p:cNvGrpSpPr/>
              <p:nvPr/>
            </p:nvGrpSpPr>
            <p:grpSpPr>
              <a:xfrm>
                <a:off x="14284849" y="7357313"/>
                <a:ext cx="2686967" cy="574821"/>
                <a:chOff x="14284849" y="7357313"/>
                <a:chExt cx="2686967" cy="574821"/>
              </a:xfrm>
            </p:grpSpPr>
            <p:grpSp>
              <p:nvGrpSpPr>
                <p:cNvPr id="79" name="Google Shape;79;p3"/>
                <p:cNvGrpSpPr/>
                <p:nvPr/>
              </p:nvGrpSpPr>
              <p:grpSpPr>
                <a:xfrm>
                  <a:off x="14284849" y="7719194"/>
                  <a:ext cx="2686967" cy="212940"/>
                  <a:chOff x="14284849" y="7719194"/>
                  <a:chExt cx="2686967" cy="212940"/>
                </a:xfrm>
              </p:grpSpPr>
              <p:sp>
                <p:nvSpPr>
                  <p:cNvPr id="80" name="Google Shape;80;p3"/>
                  <p:cNvSpPr/>
                  <p:nvPr/>
                </p:nvSpPr>
                <p:spPr>
                  <a:xfrm>
                    <a:off x="14284849" y="7721931"/>
                    <a:ext cx="130872" cy="207467"/>
                  </a:xfrm>
                  <a:custGeom>
                    <a:avLst/>
                    <a:gdLst/>
                    <a:ahLst/>
                    <a:cxnLst/>
                    <a:rect l="l" t="t" r="r" b="b"/>
                    <a:pathLst>
                      <a:path w="130872" h="207467" extrusionOk="0">
                        <a:moveTo>
                          <a:pt x="63301" y="0"/>
                        </a:moveTo>
                        <a:cubicBezTo>
                          <a:pt x="84612" y="0"/>
                          <a:pt x="101194" y="5168"/>
                          <a:pt x="113065" y="15522"/>
                        </a:cubicBezTo>
                        <a:cubicBezTo>
                          <a:pt x="124937" y="25857"/>
                          <a:pt x="130872" y="40249"/>
                          <a:pt x="130872" y="58699"/>
                        </a:cubicBezTo>
                        <a:cubicBezTo>
                          <a:pt x="130872" y="79197"/>
                          <a:pt x="124362" y="94107"/>
                          <a:pt x="111380" y="103427"/>
                        </a:cubicBezTo>
                        <a:cubicBezTo>
                          <a:pt x="98398" y="112748"/>
                          <a:pt x="80745" y="117418"/>
                          <a:pt x="58438" y="117418"/>
                        </a:cubicBezTo>
                        <a:lnTo>
                          <a:pt x="29832" y="117418"/>
                        </a:lnTo>
                        <a:lnTo>
                          <a:pt x="29832" y="207467"/>
                        </a:lnTo>
                        <a:lnTo>
                          <a:pt x="0" y="207467"/>
                        </a:lnTo>
                        <a:lnTo>
                          <a:pt x="0" y="19"/>
                        </a:lnTo>
                        <a:lnTo>
                          <a:pt x="63301" y="19"/>
                        </a:lnTo>
                        <a:close/>
                        <a:moveTo>
                          <a:pt x="29832" y="91255"/>
                        </a:moveTo>
                        <a:lnTo>
                          <a:pt x="57232" y="91255"/>
                        </a:lnTo>
                        <a:cubicBezTo>
                          <a:pt x="71420" y="91255"/>
                          <a:pt x="82123" y="88824"/>
                          <a:pt x="89323" y="83963"/>
                        </a:cubicBezTo>
                        <a:cubicBezTo>
                          <a:pt x="96522" y="79083"/>
                          <a:pt x="100141" y="70470"/>
                          <a:pt x="100141" y="58106"/>
                        </a:cubicBezTo>
                        <a:cubicBezTo>
                          <a:pt x="100141" y="46336"/>
                          <a:pt x="96484" y="38068"/>
                          <a:pt x="89169" y="33302"/>
                        </a:cubicBezTo>
                        <a:cubicBezTo>
                          <a:pt x="81874" y="28556"/>
                          <a:pt x="71228" y="26163"/>
                          <a:pt x="57232" y="26163"/>
                        </a:cubicBezTo>
                        <a:lnTo>
                          <a:pt x="29832" y="26163"/>
                        </a:lnTo>
                        <a:lnTo>
                          <a:pt x="29832" y="91255"/>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1" name="Google Shape;81;p3"/>
                  <p:cNvSpPr/>
                  <p:nvPr/>
                </p:nvSpPr>
                <p:spPr>
                  <a:xfrm>
                    <a:off x="14489649" y="7720706"/>
                    <a:ext cx="202981" cy="208653"/>
                  </a:xfrm>
                  <a:custGeom>
                    <a:avLst/>
                    <a:gdLst/>
                    <a:ahLst/>
                    <a:cxnLst/>
                    <a:rect l="l" t="t" r="r" b="b"/>
                    <a:pathLst>
                      <a:path w="202981" h="208653" extrusionOk="0">
                        <a:moveTo>
                          <a:pt x="110155" y="0"/>
                        </a:moveTo>
                        <a:lnTo>
                          <a:pt x="202981" y="208654"/>
                        </a:lnTo>
                        <a:lnTo>
                          <a:pt x="172556" y="208654"/>
                        </a:lnTo>
                        <a:lnTo>
                          <a:pt x="144850" y="147524"/>
                        </a:lnTo>
                        <a:lnTo>
                          <a:pt x="56599" y="147524"/>
                        </a:lnTo>
                        <a:lnTo>
                          <a:pt x="30425" y="208654"/>
                        </a:lnTo>
                        <a:lnTo>
                          <a:pt x="0" y="208654"/>
                        </a:lnTo>
                        <a:lnTo>
                          <a:pt x="89150" y="0"/>
                        </a:lnTo>
                        <a:lnTo>
                          <a:pt x="110155" y="0"/>
                        </a:lnTo>
                        <a:close/>
                        <a:moveTo>
                          <a:pt x="67858" y="120748"/>
                        </a:moveTo>
                        <a:lnTo>
                          <a:pt x="133285" y="120748"/>
                        </a:lnTo>
                        <a:lnTo>
                          <a:pt x="99509" y="40441"/>
                        </a:lnTo>
                        <a:lnTo>
                          <a:pt x="67858" y="120748"/>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2" name="Google Shape;82;p3"/>
                  <p:cNvSpPr/>
                  <p:nvPr/>
                </p:nvSpPr>
                <p:spPr>
                  <a:xfrm>
                    <a:off x="14798496" y="7721931"/>
                    <a:ext cx="160091" cy="207447"/>
                  </a:xfrm>
                  <a:custGeom>
                    <a:avLst/>
                    <a:gdLst/>
                    <a:ahLst/>
                    <a:cxnLst/>
                    <a:rect l="l" t="t" r="r" b="b"/>
                    <a:pathLst>
                      <a:path w="160091" h="207447" extrusionOk="0">
                        <a:moveTo>
                          <a:pt x="57231" y="0"/>
                        </a:moveTo>
                        <a:cubicBezTo>
                          <a:pt x="76283" y="0"/>
                          <a:pt x="91563" y="5474"/>
                          <a:pt x="103032" y="16421"/>
                        </a:cubicBezTo>
                        <a:cubicBezTo>
                          <a:pt x="114482" y="27369"/>
                          <a:pt x="120207" y="41168"/>
                          <a:pt x="120207" y="57781"/>
                        </a:cubicBezTo>
                        <a:cubicBezTo>
                          <a:pt x="120207" y="69953"/>
                          <a:pt x="117316" y="80346"/>
                          <a:pt x="111533" y="88977"/>
                        </a:cubicBezTo>
                        <a:cubicBezTo>
                          <a:pt x="105770" y="97590"/>
                          <a:pt x="97096" y="104231"/>
                          <a:pt x="85531" y="108901"/>
                        </a:cubicBezTo>
                        <a:cubicBezTo>
                          <a:pt x="92022" y="113150"/>
                          <a:pt x="97250" y="117361"/>
                          <a:pt x="101194" y="121514"/>
                        </a:cubicBezTo>
                        <a:cubicBezTo>
                          <a:pt x="105157" y="125686"/>
                          <a:pt x="112606" y="135868"/>
                          <a:pt x="123558" y="152098"/>
                        </a:cubicBezTo>
                        <a:lnTo>
                          <a:pt x="160091" y="207448"/>
                        </a:lnTo>
                        <a:lnTo>
                          <a:pt x="124783" y="207448"/>
                        </a:lnTo>
                        <a:lnTo>
                          <a:pt x="91907" y="156347"/>
                        </a:lnTo>
                        <a:cubicBezTo>
                          <a:pt x="82985" y="142567"/>
                          <a:pt x="74924" y="132576"/>
                          <a:pt x="67724" y="126394"/>
                        </a:cubicBezTo>
                        <a:cubicBezTo>
                          <a:pt x="60525" y="120212"/>
                          <a:pt x="52349" y="117112"/>
                          <a:pt x="43216" y="117112"/>
                        </a:cubicBezTo>
                        <a:lnTo>
                          <a:pt x="29832" y="117112"/>
                        </a:lnTo>
                        <a:lnTo>
                          <a:pt x="29832" y="207448"/>
                        </a:lnTo>
                        <a:lnTo>
                          <a:pt x="0" y="207448"/>
                        </a:lnTo>
                        <a:lnTo>
                          <a:pt x="0" y="19"/>
                        </a:lnTo>
                        <a:lnTo>
                          <a:pt x="57231" y="19"/>
                        </a:lnTo>
                        <a:close/>
                        <a:moveTo>
                          <a:pt x="29832" y="90949"/>
                        </a:moveTo>
                        <a:lnTo>
                          <a:pt x="48998" y="90949"/>
                        </a:lnTo>
                        <a:cubicBezTo>
                          <a:pt x="64010" y="90949"/>
                          <a:pt x="74560" y="88116"/>
                          <a:pt x="80649" y="82432"/>
                        </a:cubicBezTo>
                        <a:cubicBezTo>
                          <a:pt x="86738" y="76748"/>
                          <a:pt x="89782" y="68537"/>
                          <a:pt x="89782" y="57781"/>
                        </a:cubicBezTo>
                        <a:cubicBezTo>
                          <a:pt x="89782" y="47656"/>
                          <a:pt x="86833" y="39847"/>
                          <a:pt x="80955" y="34355"/>
                        </a:cubicBezTo>
                        <a:cubicBezTo>
                          <a:pt x="75077" y="28881"/>
                          <a:pt x="66461" y="26144"/>
                          <a:pt x="55087" y="26144"/>
                        </a:cubicBezTo>
                        <a:lnTo>
                          <a:pt x="29832" y="26144"/>
                        </a:lnTo>
                        <a:lnTo>
                          <a:pt x="29832" y="90949"/>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3" name="Google Shape;83;p3"/>
                  <p:cNvSpPr/>
                  <p:nvPr/>
                </p:nvSpPr>
                <p:spPr>
                  <a:xfrm>
                    <a:off x="15032515" y="7721931"/>
                    <a:ext cx="173456" cy="207447"/>
                  </a:xfrm>
                  <a:custGeom>
                    <a:avLst/>
                    <a:gdLst/>
                    <a:ahLst/>
                    <a:cxnLst/>
                    <a:rect l="l" t="t" r="r" b="b"/>
                    <a:pathLst>
                      <a:path w="173456" h="207447" extrusionOk="0">
                        <a:moveTo>
                          <a:pt x="173456" y="0"/>
                        </a:moveTo>
                        <a:lnTo>
                          <a:pt x="173456" y="26163"/>
                        </a:lnTo>
                        <a:lnTo>
                          <a:pt x="101021" y="26163"/>
                        </a:lnTo>
                        <a:lnTo>
                          <a:pt x="101021" y="207448"/>
                        </a:lnTo>
                        <a:lnTo>
                          <a:pt x="71190" y="207448"/>
                        </a:lnTo>
                        <a:lnTo>
                          <a:pt x="71190" y="26163"/>
                        </a:lnTo>
                        <a:lnTo>
                          <a:pt x="0" y="26163"/>
                        </a:lnTo>
                        <a:lnTo>
                          <a:pt x="0" y="0"/>
                        </a:lnTo>
                        <a:lnTo>
                          <a:pt x="173456"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4" name="Google Shape;84;p3"/>
                  <p:cNvSpPr/>
                  <p:nvPr/>
                </p:nvSpPr>
                <p:spPr>
                  <a:xfrm>
                    <a:off x="15317044" y="7721931"/>
                    <a:ext cx="192316" cy="207447"/>
                  </a:xfrm>
                  <a:custGeom>
                    <a:avLst/>
                    <a:gdLst/>
                    <a:ahLst/>
                    <a:cxnLst/>
                    <a:rect l="l" t="t" r="r" b="b"/>
                    <a:pathLst>
                      <a:path w="192316" h="207447" extrusionOk="0">
                        <a:moveTo>
                          <a:pt x="24643" y="0"/>
                        </a:moveTo>
                        <a:lnTo>
                          <a:pt x="163710" y="160902"/>
                        </a:lnTo>
                        <a:lnTo>
                          <a:pt x="163710" y="0"/>
                        </a:lnTo>
                        <a:lnTo>
                          <a:pt x="192316" y="0"/>
                        </a:lnTo>
                        <a:lnTo>
                          <a:pt x="192316" y="207448"/>
                        </a:lnTo>
                        <a:lnTo>
                          <a:pt x="166448" y="207448"/>
                        </a:lnTo>
                        <a:lnTo>
                          <a:pt x="28606" y="47752"/>
                        </a:lnTo>
                        <a:lnTo>
                          <a:pt x="28606" y="207448"/>
                        </a:lnTo>
                        <a:lnTo>
                          <a:pt x="0" y="207448"/>
                        </a:lnTo>
                        <a:lnTo>
                          <a:pt x="0" y="0"/>
                        </a:lnTo>
                        <a:lnTo>
                          <a:pt x="24643"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5" name="Google Shape;85;p3"/>
                  <p:cNvSpPr/>
                  <p:nvPr/>
                </p:nvSpPr>
                <p:spPr>
                  <a:xfrm>
                    <a:off x="15638069" y="7721931"/>
                    <a:ext cx="120513" cy="207447"/>
                  </a:xfrm>
                  <a:custGeom>
                    <a:avLst/>
                    <a:gdLst/>
                    <a:ahLst/>
                    <a:cxnLst/>
                    <a:rect l="l" t="t" r="r" b="b"/>
                    <a:pathLst>
                      <a:path w="120513" h="207447" extrusionOk="0">
                        <a:moveTo>
                          <a:pt x="117775" y="0"/>
                        </a:moveTo>
                        <a:lnTo>
                          <a:pt x="117775" y="26469"/>
                        </a:lnTo>
                        <a:lnTo>
                          <a:pt x="29832" y="26469"/>
                        </a:lnTo>
                        <a:lnTo>
                          <a:pt x="29832" y="89724"/>
                        </a:lnTo>
                        <a:lnTo>
                          <a:pt x="114731" y="89724"/>
                        </a:lnTo>
                        <a:lnTo>
                          <a:pt x="114731" y="116174"/>
                        </a:lnTo>
                        <a:lnTo>
                          <a:pt x="29832" y="116174"/>
                        </a:lnTo>
                        <a:lnTo>
                          <a:pt x="29832" y="180672"/>
                        </a:lnTo>
                        <a:lnTo>
                          <a:pt x="120513" y="180672"/>
                        </a:lnTo>
                        <a:lnTo>
                          <a:pt x="120513" y="207448"/>
                        </a:lnTo>
                        <a:lnTo>
                          <a:pt x="0" y="207448"/>
                        </a:lnTo>
                        <a:lnTo>
                          <a:pt x="0" y="0"/>
                        </a:lnTo>
                        <a:lnTo>
                          <a:pt x="117775"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6" name="Google Shape;86;p3"/>
                  <p:cNvSpPr/>
                  <p:nvPr/>
                </p:nvSpPr>
                <p:spPr>
                  <a:xfrm>
                    <a:off x="15879670" y="7721931"/>
                    <a:ext cx="160091" cy="207447"/>
                  </a:xfrm>
                  <a:custGeom>
                    <a:avLst/>
                    <a:gdLst/>
                    <a:ahLst/>
                    <a:cxnLst/>
                    <a:rect l="l" t="t" r="r" b="b"/>
                    <a:pathLst>
                      <a:path w="160091" h="207447" extrusionOk="0">
                        <a:moveTo>
                          <a:pt x="57231" y="0"/>
                        </a:moveTo>
                        <a:cubicBezTo>
                          <a:pt x="76283" y="0"/>
                          <a:pt x="91563" y="5474"/>
                          <a:pt x="103032" y="16421"/>
                        </a:cubicBezTo>
                        <a:cubicBezTo>
                          <a:pt x="114482" y="27369"/>
                          <a:pt x="120207" y="41168"/>
                          <a:pt x="120207" y="57781"/>
                        </a:cubicBezTo>
                        <a:cubicBezTo>
                          <a:pt x="120207" y="69953"/>
                          <a:pt x="117316" y="80346"/>
                          <a:pt x="111533" y="88977"/>
                        </a:cubicBezTo>
                        <a:cubicBezTo>
                          <a:pt x="105770" y="97590"/>
                          <a:pt x="97096" y="104231"/>
                          <a:pt x="85531" y="108901"/>
                        </a:cubicBezTo>
                        <a:cubicBezTo>
                          <a:pt x="92022" y="113150"/>
                          <a:pt x="97249" y="117361"/>
                          <a:pt x="101194" y="121514"/>
                        </a:cubicBezTo>
                        <a:cubicBezTo>
                          <a:pt x="105157" y="125686"/>
                          <a:pt x="112606" y="135868"/>
                          <a:pt x="123558" y="152098"/>
                        </a:cubicBezTo>
                        <a:lnTo>
                          <a:pt x="160091" y="207448"/>
                        </a:lnTo>
                        <a:lnTo>
                          <a:pt x="124784" y="207448"/>
                        </a:lnTo>
                        <a:lnTo>
                          <a:pt x="91907" y="156347"/>
                        </a:lnTo>
                        <a:cubicBezTo>
                          <a:pt x="82985" y="142567"/>
                          <a:pt x="74924" y="132576"/>
                          <a:pt x="67724" y="126394"/>
                        </a:cubicBezTo>
                        <a:cubicBezTo>
                          <a:pt x="60525" y="120212"/>
                          <a:pt x="52349" y="117112"/>
                          <a:pt x="43216" y="117112"/>
                        </a:cubicBezTo>
                        <a:lnTo>
                          <a:pt x="29832" y="117112"/>
                        </a:lnTo>
                        <a:lnTo>
                          <a:pt x="29832" y="207448"/>
                        </a:lnTo>
                        <a:lnTo>
                          <a:pt x="0" y="207448"/>
                        </a:lnTo>
                        <a:lnTo>
                          <a:pt x="0" y="19"/>
                        </a:lnTo>
                        <a:lnTo>
                          <a:pt x="57231" y="19"/>
                        </a:lnTo>
                        <a:close/>
                        <a:moveTo>
                          <a:pt x="29832" y="90949"/>
                        </a:moveTo>
                        <a:lnTo>
                          <a:pt x="48998" y="90949"/>
                        </a:lnTo>
                        <a:cubicBezTo>
                          <a:pt x="64010" y="90949"/>
                          <a:pt x="74560" y="88116"/>
                          <a:pt x="80648" y="82432"/>
                        </a:cubicBezTo>
                        <a:cubicBezTo>
                          <a:pt x="86738" y="76748"/>
                          <a:pt x="89782" y="68537"/>
                          <a:pt x="89782" y="57781"/>
                        </a:cubicBezTo>
                        <a:cubicBezTo>
                          <a:pt x="89782" y="47656"/>
                          <a:pt x="86833" y="39847"/>
                          <a:pt x="80955" y="34355"/>
                        </a:cubicBezTo>
                        <a:cubicBezTo>
                          <a:pt x="75077" y="28881"/>
                          <a:pt x="66460" y="26144"/>
                          <a:pt x="55087" y="26144"/>
                        </a:cubicBezTo>
                        <a:lnTo>
                          <a:pt x="29832" y="26144"/>
                        </a:lnTo>
                        <a:lnTo>
                          <a:pt x="29832" y="90949"/>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7" name="Google Shape;87;p3"/>
                  <p:cNvSpPr/>
                  <p:nvPr/>
                </p:nvSpPr>
                <p:spPr>
                  <a:xfrm>
                    <a:off x="16141070" y="7719194"/>
                    <a:ext cx="117163" cy="212940"/>
                  </a:xfrm>
                  <a:custGeom>
                    <a:avLst/>
                    <a:gdLst/>
                    <a:ahLst/>
                    <a:cxnLst/>
                    <a:rect l="l" t="t" r="r" b="b"/>
                    <a:pathLst>
                      <a:path w="117163" h="212940" extrusionOk="0">
                        <a:moveTo>
                          <a:pt x="108949" y="14603"/>
                        </a:moveTo>
                        <a:lnTo>
                          <a:pt x="108949" y="48364"/>
                        </a:lnTo>
                        <a:cubicBezTo>
                          <a:pt x="101845" y="41474"/>
                          <a:pt x="94301" y="36154"/>
                          <a:pt x="86278" y="32402"/>
                        </a:cubicBezTo>
                        <a:cubicBezTo>
                          <a:pt x="78255" y="28651"/>
                          <a:pt x="69582" y="26776"/>
                          <a:pt x="60257" y="26776"/>
                        </a:cubicBezTo>
                        <a:cubicBezTo>
                          <a:pt x="50722" y="26776"/>
                          <a:pt x="43254" y="29015"/>
                          <a:pt x="37893" y="33455"/>
                        </a:cubicBezTo>
                        <a:cubicBezTo>
                          <a:pt x="32512" y="37934"/>
                          <a:pt x="29832" y="43713"/>
                          <a:pt x="29832" y="50795"/>
                        </a:cubicBezTo>
                        <a:cubicBezTo>
                          <a:pt x="29832" y="64594"/>
                          <a:pt x="38601" y="76307"/>
                          <a:pt x="56159" y="85934"/>
                        </a:cubicBezTo>
                        <a:cubicBezTo>
                          <a:pt x="73698" y="95561"/>
                          <a:pt x="88250" y="105456"/>
                          <a:pt x="99815" y="115600"/>
                        </a:cubicBezTo>
                        <a:cubicBezTo>
                          <a:pt x="111380" y="125743"/>
                          <a:pt x="117163" y="140136"/>
                          <a:pt x="117163" y="158796"/>
                        </a:cubicBezTo>
                        <a:cubicBezTo>
                          <a:pt x="117163" y="174414"/>
                          <a:pt x="111591" y="187333"/>
                          <a:pt x="100428" y="197572"/>
                        </a:cubicBezTo>
                        <a:cubicBezTo>
                          <a:pt x="89265" y="207812"/>
                          <a:pt x="74770" y="212941"/>
                          <a:pt x="56906" y="212941"/>
                        </a:cubicBezTo>
                        <a:cubicBezTo>
                          <a:pt x="46567" y="212941"/>
                          <a:pt x="36725" y="211276"/>
                          <a:pt x="27400" y="207926"/>
                        </a:cubicBezTo>
                        <a:cubicBezTo>
                          <a:pt x="18056" y="204577"/>
                          <a:pt x="9229" y="199850"/>
                          <a:pt x="919" y="193783"/>
                        </a:cubicBezTo>
                        <a:lnTo>
                          <a:pt x="919" y="156060"/>
                        </a:lnTo>
                        <a:cubicBezTo>
                          <a:pt x="8215" y="165782"/>
                          <a:pt x="16639" y="173304"/>
                          <a:pt x="26175" y="178567"/>
                        </a:cubicBezTo>
                        <a:cubicBezTo>
                          <a:pt x="35710" y="183849"/>
                          <a:pt x="45954" y="186472"/>
                          <a:pt x="56906" y="186472"/>
                        </a:cubicBezTo>
                        <a:cubicBezTo>
                          <a:pt x="65637" y="186472"/>
                          <a:pt x="72894" y="183945"/>
                          <a:pt x="78677" y="178873"/>
                        </a:cubicBezTo>
                        <a:cubicBezTo>
                          <a:pt x="84459" y="173801"/>
                          <a:pt x="87350" y="167218"/>
                          <a:pt x="87350" y="159103"/>
                        </a:cubicBezTo>
                        <a:cubicBezTo>
                          <a:pt x="87350" y="150184"/>
                          <a:pt x="84248" y="142662"/>
                          <a:pt x="78064" y="136576"/>
                        </a:cubicBezTo>
                        <a:cubicBezTo>
                          <a:pt x="71879" y="130490"/>
                          <a:pt x="60353" y="122490"/>
                          <a:pt x="43522" y="112557"/>
                        </a:cubicBezTo>
                        <a:cubicBezTo>
                          <a:pt x="26672" y="102623"/>
                          <a:pt x="15222" y="93092"/>
                          <a:pt x="9134" y="83963"/>
                        </a:cubicBezTo>
                        <a:cubicBezTo>
                          <a:pt x="3044" y="74834"/>
                          <a:pt x="0" y="64077"/>
                          <a:pt x="0" y="51714"/>
                        </a:cubicBezTo>
                        <a:cubicBezTo>
                          <a:pt x="0" y="36919"/>
                          <a:pt x="5783" y="24594"/>
                          <a:pt x="17348" y="14756"/>
                        </a:cubicBezTo>
                        <a:cubicBezTo>
                          <a:pt x="28913" y="4919"/>
                          <a:pt x="43522" y="0"/>
                          <a:pt x="61176" y="0"/>
                        </a:cubicBezTo>
                        <a:cubicBezTo>
                          <a:pt x="69697" y="0"/>
                          <a:pt x="78006" y="1263"/>
                          <a:pt x="86125" y="3809"/>
                        </a:cubicBezTo>
                        <a:cubicBezTo>
                          <a:pt x="94243" y="6335"/>
                          <a:pt x="101845" y="9933"/>
                          <a:pt x="108949" y="14603"/>
                        </a:cubicBezTo>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8" name="Google Shape;88;p3"/>
                  <p:cNvSpPr/>
                  <p:nvPr/>
                </p:nvSpPr>
                <p:spPr>
                  <a:xfrm>
                    <a:off x="16377501" y="7721931"/>
                    <a:ext cx="176194" cy="207447"/>
                  </a:xfrm>
                  <a:custGeom>
                    <a:avLst/>
                    <a:gdLst/>
                    <a:ahLst/>
                    <a:cxnLst/>
                    <a:rect l="l" t="t" r="r" b="b"/>
                    <a:pathLst>
                      <a:path w="176194" h="207447" extrusionOk="0">
                        <a:moveTo>
                          <a:pt x="29832" y="0"/>
                        </a:moveTo>
                        <a:lnTo>
                          <a:pt x="29832" y="89724"/>
                        </a:lnTo>
                        <a:lnTo>
                          <a:pt x="146382" y="89724"/>
                        </a:lnTo>
                        <a:lnTo>
                          <a:pt x="146382" y="0"/>
                        </a:lnTo>
                        <a:lnTo>
                          <a:pt x="176194" y="0"/>
                        </a:lnTo>
                        <a:lnTo>
                          <a:pt x="176194" y="207448"/>
                        </a:lnTo>
                        <a:lnTo>
                          <a:pt x="146382" y="207448"/>
                        </a:lnTo>
                        <a:lnTo>
                          <a:pt x="146382" y="117093"/>
                        </a:lnTo>
                        <a:lnTo>
                          <a:pt x="29832" y="117093"/>
                        </a:lnTo>
                        <a:lnTo>
                          <a:pt x="29832" y="207448"/>
                        </a:lnTo>
                        <a:lnTo>
                          <a:pt x="0" y="207448"/>
                        </a:lnTo>
                        <a:lnTo>
                          <a:pt x="0" y="0"/>
                        </a:lnTo>
                        <a:lnTo>
                          <a:pt x="29832"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89" name="Google Shape;89;p3"/>
                  <p:cNvSpPr/>
                  <p:nvPr/>
                </p:nvSpPr>
                <p:spPr>
                  <a:xfrm>
                    <a:off x="16682404" y="7721912"/>
                    <a:ext cx="29831" cy="207447"/>
                  </a:xfrm>
                  <a:custGeom>
                    <a:avLst/>
                    <a:gdLst/>
                    <a:ahLst/>
                    <a:cxnLst/>
                    <a:rect l="l" t="t" r="r" b="b"/>
                    <a:pathLst>
                      <a:path w="29831" h="207447" extrusionOk="0">
                        <a:moveTo>
                          <a:pt x="0" y="0"/>
                        </a:moveTo>
                        <a:lnTo>
                          <a:pt x="29832" y="0"/>
                        </a:lnTo>
                        <a:lnTo>
                          <a:pt x="29832" y="207448"/>
                        </a:lnTo>
                        <a:lnTo>
                          <a:pt x="0" y="207448"/>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90" name="Google Shape;90;p3"/>
                  <p:cNvSpPr/>
                  <p:nvPr/>
                </p:nvSpPr>
                <p:spPr>
                  <a:xfrm>
                    <a:off x="16840944" y="7721931"/>
                    <a:ext cx="130872" cy="207467"/>
                  </a:xfrm>
                  <a:custGeom>
                    <a:avLst/>
                    <a:gdLst/>
                    <a:ahLst/>
                    <a:cxnLst/>
                    <a:rect l="l" t="t" r="r" b="b"/>
                    <a:pathLst>
                      <a:path w="130872" h="207467" extrusionOk="0">
                        <a:moveTo>
                          <a:pt x="63301" y="0"/>
                        </a:moveTo>
                        <a:cubicBezTo>
                          <a:pt x="84612" y="0"/>
                          <a:pt x="101194" y="5168"/>
                          <a:pt x="113065" y="15522"/>
                        </a:cubicBezTo>
                        <a:cubicBezTo>
                          <a:pt x="124936" y="25857"/>
                          <a:pt x="130872" y="40249"/>
                          <a:pt x="130872" y="58699"/>
                        </a:cubicBezTo>
                        <a:cubicBezTo>
                          <a:pt x="130872" y="79197"/>
                          <a:pt x="124362" y="94107"/>
                          <a:pt x="111380" y="103427"/>
                        </a:cubicBezTo>
                        <a:cubicBezTo>
                          <a:pt x="98398" y="112748"/>
                          <a:pt x="80745" y="117418"/>
                          <a:pt x="58438" y="117418"/>
                        </a:cubicBezTo>
                        <a:lnTo>
                          <a:pt x="29832" y="117418"/>
                        </a:lnTo>
                        <a:lnTo>
                          <a:pt x="29832" y="207467"/>
                        </a:lnTo>
                        <a:lnTo>
                          <a:pt x="0" y="207467"/>
                        </a:lnTo>
                        <a:lnTo>
                          <a:pt x="0" y="19"/>
                        </a:lnTo>
                        <a:lnTo>
                          <a:pt x="63301" y="19"/>
                        </a:lnTo>
                        <a:close/>
                        <a:moveTo>
                          <a:pt x="29832" y="91255"/>
                        </a:moveTo>
                        <a:lnTo>
                          <a:pt x="57232" y="91255"/>
                        </a:lnTo>
                        <a:cubicBezTo>
                          <a:pt x="71420" y="91255"/>
                          <a:pt x="82123" y="88824"/>
                          <a:pt x="89323" y="83963"/>
                        </a:cubicBezTo>
                        <a:cubicBezTo>
                          <a:pt x="96522" y="79083"/>
                          <a:pt x="100141" y="70470"/>
                          <a:pt x="100141" y="58106"/>
                        </a:cubicBezTo>
                        <a:cubicBezTo>
                          <a:pt x="100141" y="46336"/>
                          <a:pt x="96484" y="38068"/>
                          <a:pt x="89169" y="33302"/>
                        </a:cubicBezTo>
                        <a:cubicBezTo>
                          <a:pt x="81874" y="28556"/>
                          <a:pt x="71209" y="26163"/>
                          <a:pt x="57232" y="26163"/>
                        </a:cubicBezTo>
                        <a:lnTo>
                          <a:pt x="29832" y="26163"/>
                        </a:lnTo>
                        <a:lnTo>
                          <a:pt x="29832" y="91255"/>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91" name="Google Shape;91;p3"/>
                <p:cNvGrpSpPr/>
                <p:nvPr/>
              </p:nvGrpSpPr>
              <p:grpSpPr>
                <a:xfrm>
                  <a:off x="14405171" y="7357313"/>
                  <a:ext cx="2446342" cy="252080"/>
                  <a:chOff x="14405171" y="7357313"/>
                  <a:chExt cx="2446342" cy="252080"/>
                </a:xfrm>
              </p:grpSpPr>
              <p:sp>
                <p:nvSpPr>
                  <p:cNvPr id="92" name="Google Shape;92;p3"/>
                  <p:cNvSpPr/>
                  <p:nvPr/>
                </p:nvSpPr>
                <p:spPr>
                  <a:xfrm>
                    <a:off x="14405171" y="7360242"/>
                    <a:ext cx="68719" cy="249151"/>
                  </a:xfrm>
                  <a:custGeom>
                    <a:avLst/>
                    <a:gdLst/>
                    <a:ahLst/>
                    <a:cxnLst/>
                    <a:rect l="l" t="t" r="r" b="b"/>
                    <a:pathLst>
                      <a:path w="68719" h="249151" extrusionOk="0">
                        <a:moveTo>
                          <a:pt x="39022" y="19"/>
                        </a:moveTo>
                        <a:lnTo>
                          <a:pt x="68720" y="19"/>
                        </a:lnTo>
                        <a:lnTo>
                          <a:pt x="68720" y="177400"/>
                        </a:lnTo>
                        <a:cubicBezTo>
                          <a:pt x="68720" y="197304"/>
                          <a:pt x="67609" y="219582"/>
                          <a:pt x="53287" y="235027"/>
                        </a:cubicBezTo>
                        <a:cubicBezTo>
                          <a:pt x="46279" y="242396"/>
                          <a:pt x="37663" y="247104"/>
                          <a:pt x="27534" y="249152"/>
                        </a:cubicBezTo>
                        <a:cubicBezTo>
                          <a:pt x="27017" y="248712"/>
                          <a:pt x="0" y="221592"/>
                          <a:pt x="0" y="221592"/>
                        </a:cubicBezTo>
                        <a:cubicBezTo>
                          <a:pt x="8004" y="221496"/>
                          <a:pt x="16428" y="222108"/>
                          <a:pt x="24030" y="218989"/>
                        </a:cubicBezTo>
                        <a:cubicBezTo>
                          <a:pt x="29353" y="216922"/>
                          <a:pt x="33125" y="213304"/>
                          <a:pt x="35308" y="208099"/>
                        </a:cubicBezTo>
                        <a:cubicBezTo>
                          <a:pt x="38046" y="202931"/>
                          <a:pt x="39060" y="190988"/>
                          <a:pt x="39060" y="173974"/>
                        </a:cubicBezTo>
                        <a:lnTo>
                          <a:pt x="39060"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93" name="Google Shape;93;p3"/>
                  <p:cNvSpPr/>
                  <p:nvPr/>
                </p:nvSpPr>
                <p:spPr>
                  <a:xfrm>
                    <a:off x="14593561" y="7357313"/>
                    <a:ext cx="222990" cy="212672"/>
                  </a:xfrm>
                  <a:custGeom>
                    <a:avLst/>
                    <a:gdLst/>
                    <a:ahLst/>
                    <a:cxnLst/>
                    <a:rect l="l" t="t" r="r" b="b"/>
                    <a:pathLst>
                      <a:path w="222990" h="212672" extrusionOk="0">
                        <a:moveTo>
                          <a:pt x="112165" y="28211"/>
                        </a:moveTo>
                        <a:cubicBezTo>
                          <a:pt x="88423" y="28211"/>
                          <a:pt x="68931" y="35618"/>
                          <a:pt x="53670" y="50470"/>
                        </a:cubicBezTo>
                        <a:cubicBezTo>
                          <a:pt x="38372" y="65321"/>
                          <a:pt x="30751" y="84250"/>
                          <a:pt x="30751" y="107312"/>
                        </a:cubicBezTo>
                        <a:cubicBezTo>
                          <a:pt x="30751" y="129667"/>
                          <a:pt x="38410" y="148270"/>
                          <a:pt x="53747" y="163103"/>
                        </a:cubicBezTo>
                        <a:cubicBezTo>
                          <a:pt x="69065" y="177935"/>
                          <a:pt x="88250" y="185361"/>
                          <a:pt x="111285" y="185361"/>
                        </a:cubicBezTo>
                        <a:cubicBezTo>
                          <a:pt x="134319" y="185361"/>
                          <a:pt x="153715" y="177782"/>
                          <a:pt x="169205" y="162643"/>
                        </a:cubicBezTo>
                        <a:cubicBezTo>
                          <a:pt x="184676" y="147524"/>
                          <a:pt x="192431" y="128672"/>
                          <a:pt x="192431" y="106107"/>
                        </a:cubicBezTo>
                        <a:cubicBezTo>
                          <a:pt x="192431" y="84135"/>
                          <a:pt x="184696" y="65666"/>
                          <a:pt x="169205" y="50661"/>
                        </a:cubicBezTo>
                        <a:cubicBezTo>
                          <a:pt x="153715" y="35694"/>
                          <a:pt x="134721" y="28192"/>
                          <a:pt x="112165" y="28192"/>
                        </a:cubicBezTo>
                        <a:moveTo>
                          <a:pt x="110978" y="0"/>
                        </a:moveTo>
                        <a:cubicBezTo>
                          <a:pt x="143031" y="0"/>
                          <a:pt x="169703" y="10144"/>
                          <a:pt x="191014" y="30431"/>
                        </a:cubicBezTo>
                        <a:cubicBezTo>
                          <a:pt x="212325" y="50718"/>
                          <a:pt x="222990" y="76135"/>
                          <a:pt x="222990" y="106700"/>
                        </a:cubicBezTo>
                        <a:cubicBezTo>
                          <a:pt x="222990" y="137265"/>
                          <a:pt x="212229" y="162586"/>
                          <a:pt x="190727" y="182625"/>
                        </a:cubicBezTo>
                        <a:cubicBezTo>
                          <a:pt x="169205" y="202663"/>
                          <a:pt x="142073" y="212673"/>
                          <a:pt x="109351" y="212673"/>
                        </a:cubicBezTo>
                        <a:cubicBezTo>
                          <a:pt x="78083" y="212673"/>
                          <a:pt x="52043" y="202663"/>
                          <a:pt x="31230" y="182625"/>
                        </a:cubicBezTo>
                        <a:cubicBezTo>
                          <a:pt x="10416" y="162586"/>
                          <a:pt x="0" y="137476"/>
                          <a:pt x="0" y="107312"/>
                        </a:cubicBezTo>
                        <a:cubicBezTo>
                          <a:pt x="0" y="76346"/>
                          <a:pt x="10493" y="50718"/>
                          <a:pt x="31459" y="30450"/>
                        </a:cubicBezTo>
                        <a:cubicBezTo>
                          <a:pt x="52426" y="10163"/>
                          <a:pt x="78926" y="19"/>
                          <a:pt x="110978" y="19"/>
                        </a:cubicBezTo>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94" name="Google Shape;94;p3"/>
                  <p:cNvSpPr/>
                  <p:nvPr/>
                </p:nvSpPr>
                <p:spPr>
                  <a:xfrm>
                    <a:off x="14931646" y="7360280"/>
                    <a:ext cx="180712" cy="207313"/>
                  </a:xfrm>
                  <a:custGeom>
                    <a:avLst/>
                    <a:gdLst/>
                    <a:ahLst/>
                    <a:cxnLst/>
                    <a:rect l="l" t="t" r="r" b="b"/>
                    <a:pathLst>
                      <a:path w="180712" h="207313" extrusionOk="0">
                        <a:moveTo>
                          <a:pt x="151015" y="0"/>
                        </a:moveTo>
                        <a:lnTo>
                          <a:pt x="180713" y="0"/>
                        </a:lnTo>
                        <a:lnTo>
                          <a:pt x="180713" y="207314"/>
                        </a:lnTo>
                        <a:lnTo>
                          <a:pt x="151015" y="207314"/>
                        </a:lnTo>
                        <a:lnTo>
                          <a:pt x="151015" y="117092"/>
                        </a:lnTo>
                        <a:lnTo>
                          <a:pt x="29716" y="117092"/>
                        </a:lnTo>
                        <a:lnTo>
                          <a:pt x="29716" y="207314"/>
                        </a:lnTo>
                        <a:lnTo>
                          <a:pt x="0" y="207314"/>
                        </a:lnTo>
                        <a:lnTo>
                          <a:pt x="0" y="0"/>
                        </a:lnTo>
                        <a:lnTo>
                          <a:pt x="29716" y="0"/>
                        </a:lnTo>
                        <a:lnTo>
                          <a:pt x="29716" y="90279"/>
                        </a:lnTo>
                        <a:lnTo>
                          <a:pt x="151015" y="90279"/>
                        </a:lnTo>
                        <a:lnTo>
                          <a:pt x="151015"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95" name="Google Shape;95;p3"/>
                  <p:cNvSpPr/>
                  <p:nvPr/>
                </p:nvSpPr>
                <p:spPr>
                  <a:xfrm>
                    <a:off x="15241087" y="7360280"/>
                    <a:ext cx="198385" cy="207313"/>
                  </a:xfrm>
                  <a:custGeom>
                    <a:avLst/>
                    <a:gdLst/>
                    <a:ahLst/>
                    <a:cxnLst/>
                    <a:rect l="l" t="t" r="r" b="b"/>
                    <a:pathLst>
                      <a:path w="198385" h="207313" extrusionOk="0">
                        <a:moveTo>
                          <a:pt x="170182" y="0"/>
                        </a:moveTo>
                        <a:lnTo>
                          <a:pt x="198386" y="0"/>
                        </a:lnTo>
                        <a:lnTo>
                          <a:pt x="198386" y="207314"/>
                        </a:lnTo>
                        <a:lnTo>
                          <a:pt x="172862" y="207314"/>
                        </a:lnTo>
                        <a:lnTo>
                          <a:pt x="27917" y="47656"/>
                        </a:lnTo>
                        <a:lnTo>
                          <a:pt x="27917" y="207314"/>
                        </a:lnTo>
                        <a:lnTo>
                          <a:pt x="0" y="207314"/>
                        </a:lnTo>
                        <a:lnTo>
                          <a:pt x="0" y="0"/>
                        </a:lnTo>
                        <a:lnTo>
                          <a:pt x="24049" y="0"/>
                        </a:lnTo>
                        <a:lnTo>
                          <a:pt x="170182" y="161017"/>
                        </a:lnTo>
                        <a:lnTo>
                          <a:pt x="170182"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96" name="Google Shape;96;p3"/>
                  <p:cNvSpPr/>
                  <p:nvPr/>
                </p:nvSpPr>
                <p:spPr>
                  <a:xfrm>
                    <a:off x="15705429" y="7360261"/>
                    <a:ext cx="127119" cy="207332"/>
                  </a:xfrm>
                  <a:custGeom>
                    <a:avLst/>
                    <a:gdLst/>
                    <a:ahLst/>
                    <a:cxnLst/>
                    <a:rect l="l" t="t" r="r" b="b"/>
                    <a:pathLst>
                      <a:path w="127119" h="207332" extrusionOk="0">
                        <a:moveTo>
                          <a:pt x="0" y="0"/>
                        </a:moveTo>
                        <a:lnTo>
                          <a:pt x="0" y="207333"/>
                        </a:lnTo>
                        <a:lnTo>
                          <a:pt x="127119" y="207333"/>
                        </a:lnTo>
                        <a:lnTo>
                          <a:pt x="127119" y="180577"/>
                        </a:lnTo>
                        <a:lnTo>
                          <a:pt x="29793" y="180577"/>
                        </a:lnTo>
                        <a:lnTo>
                          <a:pt x="29793" y="0"/>
                        </a:lnTo>
                        <a:lnTo>
                          <a:pt x="0"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97" name="Google Shape;97;p3"/>
                  <p:cNvSpPr/>
                  <p:nvPr/>
                </p:nvSpPr>
                <p:spPr>
                  <a:xfrm>
                    <a:off x="15937936" y="7360261"/>
                    <a:ext cx="133801" cy="207332"/>
                  </a:xfrm>
                  <a:custGeom>
                    <a:avLst/>
                    <a:gdLst/>
                    <a:ahLst/>
                    <a:cxnLst/>
                    <a:rect l="l" t="t" r="r" b="b"/>
                    <a:pathLst>
                      <a:path w="133801" h="207332" extrusionOk="0">
                        <a:moveTo>
                          <a:pt x="0" y="0"/>
                        </a:moveTo>
                        <a:lnTo>
                          <a:pt x="0" y="207333"/>
                        </a:lnTo>
                        <a:lnTo>
                          <a:pt x="133801" y="207333"/>
                        </a:lnTo>
                        <a:lnTo>
                          <a:pt x="133801" y="180577"/>
                        </a:lnTo>
                        <a:lnTo>
                          <a:pt x="29774" y="180577"/>
                        </a:lnTo>
                        <a:lnTo>
                          <a:pt x="29774" y="116116"/>
                        </a:lnTo>
                        <a:lnTo>
                          <a:pt x="128019" y="116116"/>
                        </a:lnTo>
                        <a:lnTo>
                          <a:pt x="128019" y="89398"/>
                        </a:lnTo>
                        <a:lnTo>
                          <a:pt x="29774" y="89398"/>
                        </a:lnTo>
                        <a:lnTo>
                          <a:pt x="29774" y="26756"/>
                        </a:lnTo>
                        <a:lnTo>
                          <a:pt x="131082" y="26756"/>
                        </a:lnTo>
                        <a:lnTo>
                          <a:pt x="131082" y="0"/>
                        </a:lnTo>
                        <a:lnTo>
                          <a:pt x="0"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98" name="Google Shape;98;p3"/>
                  <p:cNvSpPr/>
                  <p:nvPr/>
                </p:nvSpPr>
                <p:spPr>
                  <a:xfrm>
                    <a:off x="16161366" y="7360261"/>
                    <a:ext cx="316601" cy="209170"/>
                  </a:xfrm>
                  <a:custGeom>
                    <a:avLst/>
                    <a:gdLst/>
                    <a:ahLst/>
                    <a:cxnLst/>
                    <a:rect l="l" t="t" r="r" b="b"/>
                    <a:pathLst>
                      <a:path w="316601" h="209170" extrusionOk="0">
                        <a:moveTo>
                          <a:pt x="287115" y="0"/>
                        </a:moveTo>
                        <a:lnTo>
                          <a:pt x="230496" y="142892"/>
                        </a:lnTo>
                        <a:lnTo>
                          <a:pt x="172728" y="0"/>
                        </a:lnTo>
                        <a:lnTo>
                          <a:pt x="144467" y="0"/>
                        </a:lnTo>
                        <a:lnTo>
                          <a:pt x="87006" y="142892"/>
                        </a:lnTo>
                        <a:lnTo>
                          <a:pt x="29793" y="0"/>
                        </a:lnTo>
                        <a:lnTo>
                          <a:pt x="0" y="0"/>
                        </a:lnTo>
                        <a:lnTo>
                          <a:pt x="83942" y="209170"/>
                        </a:lnTo>
                        <a:lnTo>
                          <a:pt x="89705" y="209170"/>
                        </a:lnTo>
                        <a:lnTo>
                          <a:pt x="158444" y="39522"/>
                        </a:lnTo>
                        <a:lnTo>
                          <a:pt x="226590" y="209170"/>
                        </a:lnTo>
                        <a:lnTo>
                          <a:pt x="232373" y="209170"/>
                        </a:lnTo>
                        <a:lnTo>
                          <a:pt x="316602" y="0"/>
                        </a:lnTo>
                        <a:lnTo>
                          <a:pt x="287115"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99" name="Google Shape;99;p3"/>
                  <p:cNvSpPr/>
                  <p:nvPr/>
                </p:nvSpPr>
                <p:spPr>
                  <a:xfrm>
                    <a:off x="16583967" y="7360280"/>
                    <a:ext cx="29812" cy="207313"/>
                  </a:xfrm>
                  <a:custGeom>
                    <a:avLst/>
                    <a:gdLst/>
                    <a:ahLst/>
                    <a:cxnLst/>
                    <a:rect l="l" t="t" r="r" b="b"/>
                    <a:pathLst>
                      <a:path w="29812" h="207313" extrusionOk="0">
                        <a:moveTo>
                          <a:pt x="0" y="0"/>
                        </a:moveTo>
                        <a:lnTo>
                          <a:pt x="29813" y="0"/>
                        </a:lnTo>
                        <a:lnTo>
                          <a:pt x="29813" y="207314"/>
                        </a:lnTo>
                        <a:lnTo>
                          <a:pt x="0" y="207314"/>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00" name="Google Shape;100;p3"/>
                  <p:cNvSpPr/>
                  <p:nvPr/>
                </p:nvSpPr>
                <p:spPr>
                  <a:xfrm>
                    <a:off x="16734179" y="7357581"/>
                    <a:ext cx="117334" cy="212704"/>
                  </a:xfrm>
                  <a:custGeom>
                    <a:avLst/>
                    <a:gdLst/>
                    <a:ahLst/>
                    <a:cxnLst/>
                    <a:rect l="l" t="t" r="r" b="b"/>
                    <a:pathLst>
                      <a:path w="117334" h="212704" extrusionOk="0">
                        <a:moveTo>
                          <a:pt x="62133" y="123255"/>
                        </a:moveTo>
                        <a:lnTo>
                          <a:pt x="39558" y="109552"/>
                        </a:lnTo>
                        <a:cubicBezTo>
                          <a:pt x="25389" y="100920"/>
                          <a:pt x="16447" y="92288"/>
                          <a:pt x="10014" y="84288"/>
                        </a:cubicBezTo>
                        <a:cubicBezTo>
                          <a:pt x="3351" y="75963"/>
                          <a:pt x="0" y="65762"/>
                          <a:pt x="0" y="54872"/>
                        </a:cubicBezTo>
                        <a:cubicBezTo>
                          <a:pt x="0" y="38565"/>
                          <a:pt x="5648" y="25302"/>
                          <a:pt x="16984" y="15101"/>
                        </a:cubicBezTo>
                        <a:cubicBezTo>
                          <a:pt x="28300" y="4919"/>
                          <a:pt x="43426" y="0"/>
                          <a:pt x="61520" y="0"/>
                        </a:cubicBezTo>
                        <a:cubicBezTo>
                          <a:pt x="80629" y="0"/>
                          <a:pt x="94722" y="4861"/>
                          <a:pt x="109178" y="14584"/>
                        </a:cubicBezTo>
                        <a:lnTo>
                          <a:pt x="109178" y="48249"/>
                        </a:lnTo>
                        <a:cubicBezTo>
                          <a:pt x="94243" y="33876"/>
                          <a:pt x="78140" y="26718"/>
                          <a:pt x="60927" y="26718"/>
                        </a:cubicBezTo>
                        <a:cubicBezTo>
                          <a:pt x="51219" y="26718"/>
                          <a:pt x="43254" y="28957"/>
                          <a:pt x="37031" y="33436"/>
                        </a:cubicBezTo>
                        <a:cubicBezTo>
                          <a:pt x="30789" y="37914"/>
                          <a:pt x="27668" y="43809"/>
                          <a:pt x="27668" y="50795"/>
                        </a:cubicBezTo>
                        <a:cubicBezTo>
                          <a:pt x="27668" y="57015"/>
                          <a:pt x="29180" y="62164"/>
                          <a:pt x="33776" y="67580"/>
                        </a:cubicBezTo>
                        <a:cubicBezTo>
                          <a:pt x="38371" y="72996"/>
                          <a:pt x="46528" y="79370"/>
                          <a:pt x="56715" y="85322"/>
                        </a:cubicBezTo>
                        <a:lnTo>
                          <a:pt x="80265" y="98719"/>
                        </a:lnTo>
                        <a:cubicBezTo>
                          <a:pt x="105559" y="113820"/>
                          <a:pt x="117335" y="133035"/>
                          <a:pt x="117335" y="156385"/>
                        </a:cubicBezTo>
                        <a:cubicBezTo>
                          <a:pt x="117335" y="173017"/>
                          <a:pt x="111591" y="186701"/>
                          <a:pt x="100466" y="197094"/>
                        </a:cubicBezTo>
                        <a:cubicBezTo>
                          <a:pt x="89323" y="207467"/>
                          <a:pt x="75039" y="212998"/>
                          <a:pt x="57231" y="212692"/>
                        </a:cubicBezTo>
                        <a:cubicBezTo>
                          <a:pt x="36782" y="212328"/>
                          <a:pt x="18477" y="206625"/>
                          <a:pt x="1263" y="193591"/>
                        </a:cubicBezTo>
                        <a:lnTo>
                          <a:pt x="1263" y="155906"/>
                        </a:lnTo>
                        <a:cubicBezTo>
                          <a:pt x="17290" y="176213"/>
                          <a:pt x="35843" y="185916"/>
                          <a:pt x="56944" y="185916"/>
                        </a:cubicBezTo>
                        <a:cubicBezTo>
                          <a:pt x="66230" y="185916"/>
                          <a:pt x="73966" y="183773"/>
                          <a:pt x="80170" y="178586"/>
                        </a:cubicBezTo>
                        <a:cubicBezTo>
                          <a:pt x="86354" y="173419"/>
                          <a:pt x="89725" y="166931"/>
                          <a:pt x="89725" y="159141"/>
                        </a:cubicBezTo>
                        <a:cubicBezTo>
                          <a:pt x="89725" y="146528"/>
                          <a:pt x="80342" y="134547"/>
                          <a:pt x="62133" y="123236"/>
                        </a:cubicBezTo>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grpSp>
        <p:grpSp>
          <p:nvGrpSpPr>
            <p:cNvPr id="101" name="Google Shape;101;p3"/>
            <p:cNvGrpSpPr/>
            <p:nvPr/>
          </p:nvGrpSpPr>
          <p:grpSpPr>
            <a:xfrm>
              <a:off x="15369163" y="9231999"/>
              <a:ext cx="2123155" cy="213010"/>
              <a:chOff x="15369163" y="9231999"/>
              <a:chExt cx="2123155" cy="213010"/>
            </a:xfrm>
          </p:grpSpPr>
          <p:sp>
            <p:nvSpPr>
              <p:cNvPr id="102" name="Google Shape;102;p3"/>
              <p:cNvSpPr/>
              <p:nvPr/>
            </p:nvSpPr>
            <p:spPr>
              <a:xfrm>
                <a:off x="17373834" y="9234928"/>
                <a:ext cx="118484" cy="207218"/>
              </a:xfrm>
              <a:custGeom>
                <a:avLst/>
                <a:gdLst/>
                <a:ahLst/>
                <a:cxnLst/>
                <a:rect l="l" t="t" r="r" b="b"/>
                <a:pathLst>
                  <a:path w="118484" h="207218" extrusionOk="0">
                    <a:moveTo>
                      <a:pt x="0" y="0"/>
                    </a:moveTo>
                    <a:lnTo>
                      <a:pt x="0" y="207218"/>
                    </a:lnTo>
                    <a:lnTo>
                      <a:pt x="118484" y="207218"/>
                    </a:lnTo>
                    <a:lnTo>
                      <a:pt x="118484" y="180481"/>
                    </a:lnTo>
                    <a:lnTo>
                      <a:pt x="29334" y="180481"/>
                    </a:lnTo>
                    <a:lnTo>
                      <a:pt x="29334" y="116078"/>
                    </a:lnTo>
                    <a:lnTo>
                      <a:pt x="112797" y="116078"/>
                    </a:lnTo>
                    <a:lnTo>
                      <a:pt x="112797" y="89647"/>
                    </a:lnTo>
                    <a:lnTo>
                      <a:pt x="29334" y="89647"/>
                    </a:lnTo>
                    <a:lnTo>
                      <a:pt x="29334" y="26431"/>
                    </a:lnTo>
                    <a:lnTo>
                      <a:pt x="115784" y="26431"/>
                    </a:lnTo>
                    <a:lnTo>
                      <a:pt x="115784" y="0"/>
                    </a:lnTo>
                    <a:lnTo>
                      <a:pt x="0"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03" name="Google Shape;103;p3"/>
              <p:cNvSpPr/>
              <p:nvPr/>
            </p:nvSpPr>
            <p:spPr>
              <a:xfrm>
                <a:off x="16521451" y="9234909"/>
                <a:ext cx="157391" cy="207237"/>
              </a:xfrm>
              <a:custGeom>
                <a:avLst/>
                <a:gdLst/>
                <a:ahLst/>
                <a:cxnLst/>
                <a:rect l="l" t="t" r="r" b="b"/>
                <a:pathLst>
                  <a:path w="157391" h="207237" extrusionOk="0">
                    <a:moveTo>
                      <a:pt x="29353" y="26163"/>
                    </a:moveTo>
                    <a:lnTo>
                      <a:pt x="54187" y="26163"/>
                    </a:lnTo>
                    <a:cubicBezTo>
                      <a:pt x="76322" y="26163"/>
                      <a:pt x="88308" y="37704"/>
                      <a:pt x="88308" y="57761"/>
                    </a:cubicBezTo>
                    <a:cubicBezTo>
                      <a:pt x="88308" y="85398"/>
                      <a:pt x="69448" y="90872"/>
                      <a:pt x="48213" y="90872"/>
                    </a:cubicBezTo>
                    <a:lnTo>
                      <a:pt x="29372" y="90872"/>
                    </a:lnTo>
                    <a:lnTo>
                      <a:pt x="29372" y="26163"/>
                    </a:lnTo>
                    <a:close/>
                    <a:moveTo>
                      <a:pt x="19" y="19"/>
                    </a:moveTo>
                    <a:lnTo>
                      <a:pt x="19" y="207237"/>
                    </a:lnTo>
                    <a:lnTo>
                      <a:pt x="29353" y="207237"/>
                    </a:lnTo>
                    <a:lnTo>
                      <a:pt x="29353" y="116997"/>
                    </a:lnTo>
                    <a:lnTo>
                      <a:pt x="42526" y="116997"/>
                    </a:lnTo>
                    <a:cubicBezTo>
                      <a:pt x="56868" y="116997"/>
                      <a:pt x="69754" y="123389"/>
                      <a:pt x="90376" y="156193"/>
                    </a:cubicBezTo>
                    <a:lnTo>
                      <a:pt x="122697" y="207237"/>
                    </a:lnTo>
                    <a:lnTo>
                      <a:pt x="157391" y="207237"/>
                    </a:lnTo>
                    <a:lnTo>
                      <a:pt x="121490" y="151925"/>
                    </a:lnTo>
                    <a:cubicBezTo>
                      <a:pt x="101749" y="121552"/>
                      <a:pt x="96044" y="116691"/>
                      <a:pt x="84076" y="108786"/>
                    </a:cubicBezTo>
                    <a:cubicBezTo>
                      <a:pt x="106517" y="99676"/>
                      <a:pt x="118197" y="81743"/>
                      <a:pt x="118197" y="57742"/>
                    </a:cubicBezTo>
                    <a:cubicBezTo>
                      <a:pt x="118197" y="27349"/>
                      <a:pt x="96943" y="0"/>
                      <a:pt x="56255" y="0"/>
                    </a:cubicBezTo>
                    <a:lnTo>
                      <a:pt x="0"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04" name="Google Shape;104;p3"/>
              <p:cNvSpPr/>
              <p:nvPr/>
            </p:nvSpPr>
            <p:spPr>
              <a:xfrm>
                <a:off x="16226544" y="9234928"/>
                <a:ext cx="170545" cy="207218"/>
              </a:xfrm>
              <a:custGeom>
                <a:avLst/>
                <a:gdLst/>
                <a:ahLst/>
                <a:cxnLst/>
                <a:rect l="l" t="t" r="r" b="b"/>
                <a:pathLst>
                  <a:path w="170545" h="207218" extrusionOk="0">
                    <a:moveTo>
                      <a:pt x="0" y="0"/>
                    </a:moveTo>
                    <a:lnTo>
                      <a:pt x="0" y="26144"/>
                    </a:lnTo>
                    <a:lnTo>
                      <a:pt x="70002" y="26144"/>
                    </a:lnTo>
                    <a:lnTo>
                      <a:pt x="70002" y="207218"/>
                    </a:lnTo>
                    <a:lnTo>
                      <a:pt x="99336" y="207218"/>
                    </a:lnTo>
                    <a:lnTo>
                      <a:pt x="99336" y="26144"/>
                    </a:lnTo>
                    <a:lnTo>
                      <a:pt x="170545" y="26144"/>
                    </a:lnTo>
                    <a:lnTo>
                      <a:pt x="170545" y="0"/>
                    </a:lnTo>
                    <a:lnTo>
                      <a:pt x="0"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05" name="Google Shape;105;p3"/>
              <p:cNvSpPr/>
              <p:nvPr/>
            </p:nvSpPr>
            <p:spPr>
              <a:xfrm>
                <a:off x="15755117" y="9233722"/>
                <a:ext cx="199573" cy="208423"/>
              </a:xfrm>
              <a:custGeom>
                <a:avLst/>
                <a:gdLst/>
                <a:ahLst/>
                <a:cxnLst/>
                <a:rect l="l" t="t" r="r" b="b"/>
                <a:pathLst>
                  <a:path w="199573" h="208423" extrusionOk="0">
                    <a:moveTo>
                      <a:pt x="97843" y="40403"/>
                    </a:moveTo>
                    <a:lnTo>
                      <a:pt x="131045" y="120614"/>
                    </a:lnTo>
                    <a:lnTo>
                      <a:pt x="66710" y="120614"/>
                    </a:lnTo>
                    <a:lnTo>
                      <a:pt x="97843" y="40403"/>
                    </a:lnTo>
                    <a:close/>
                    <a:moveTo>
                      <a:pt x="87657" y="0"/>
                    </a:moveTo>
                    <a:lnTo>
                      <a:pt x="0" y="208424"/>
                    </a:lnTo>
                    <a:lnTo>
                      <a:pt x="29908" y="208424"/>
                    </a:lnTo>
                    <a:lnTo>
                      <a:pt x="55642" y="147351"/>
                    </a:lnTo>
                    <a:lnTo>
                      <a:pt x="142418" y="147351"/>
                    </a:lnTo>
                    <a:lnTo>
                      <a:pt x="169646" y="208424"/>
                    </a:lnTo>
                    <a:lnTo>
                      <a:pt x="199573" y="208424"/>
                    </a:lnTo>
                    <a:lnTo>
                      <a:pt x="108317" y="0"/>
                    </a:lnTo>
                    <a:lnTo>
                      <a:pt x="87657"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06" name="Google Shape;106;p3"/>
              <p:cNvSpPr/>
              <p:nvPr/>
            </p:nvSpPr>
            <p:spPr>
              <a:xfrm>
                <a:off x="15369163" y="9234909"/>
                <a:ext cx="311776" cy="209189"/>
              </a:xfrm>
              <a:custGeom>
                <a:avLst/>
                <a:gdLst/>
                <a:ahLst/>
                <a:cxnLst/>
                <a:rect l="l" t="t" r="r" b="b"/>
                <a:pathLst>
                  <a:path w="311776" h="209189" extrusionOk="0">
                    <a:moveTo>
                      <a:pt x="282749" y="0"/>
                    </a:moveTo>
                    <a:lnTo>
                      <a:pt x="226992" y="142911"/>
                    </a:lnTo>
                    <a:lnTo>
                      <a:pt x="170086" y="0"/>
                    </a:lnTo>
                    <a:lnTo>
                      <a:pt x="142246" y="0"/>
                    </a:lnTo>
                    <a:lnTo>
                      <a:pt x="85685" y="142911"/>
                    </a:lnTo>
                    <a:lnTo>
                      <a:pt x="29334" y="0"/>
                    </a:lnTo>
                    <a:lnTo>
                      <a:pt x="0" y="0"/>
                    </a:lnTo>
                    <a:lnTo>
                      <a:pt x="82659" y="209189"/>
                    </a:lnTo>
                    <a:lnTo>
                      <a:pt x="88346" y="209189"/>
                    </a:lnTo>
                    <a:lnTo>
                      <a:pt x="156032" y="39522"/>
                    </a:lnTo>
                    <a:lnTo>
                      <a:pt x="223143" y="209189"/>
                    </a:lnTo>
                    <a:lnTo>
                      <a:pt x="228830" y="209189"/>
                    </a:lnTo>
                    <a:lnTo>
                      <a:pt x="311777" y="0"/>
                    </a:lnTo>
                    <a:lnTo>
                      <a:pt x="282749"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07" name="Google Shape;107;p3"/>
              <p:cNvSpPr/>
              <p:nvPr/>
            </p:nvSpPr>
            <p:spPr>
              <a:xfrm>
                <a:off x="16073307" y="9234928"/>
                <a:ext cx="29352" cy="207352"/>
              </a:xfrm>
              <a:custGeom>
                <a:avLst/>
                <a:gdLst/>
                <a:ahLst/>
                <a:cxnLst/>
                <a:rect l="l" t="t" r="r" b="b"/>
                <a:pathLst>
                  <a:path w="29352" h="207352" extrusionOk="0">
                    <a:moveTo>
                      <a:pt x="0" y="0"/>
                    </a:moveTo>
                    <a:lnTo>
                      <a:pt x="29353" y="0"/>
                    </a:lnTo>
                    <a:lnTo>
                      <a:pt x="29353" y="207352"/>
                    </a:lnTo>
                    <a:lnTo>
                      <a:pt x="0" y="207352"/>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08" name="Google Shape;108;p3"/>
              <p:cNvSpPr/>
              <p:nvPr/>
            </p:nvSpPr>
            <p:spPr>
              <a:xfrm>
                <a:off x="16782890" y="9231999"/>
                <a:ext cx="219600" cy="212692"/>
              </a:xfrm>
              <a:custGeom>
                <a:avLst/>
                <a:gdLst/>
                <a:ahLst/>
                <a:cxnLst/>
                <a:rect l="l" t="t" r="r" b="b"/>
                <a:pathLst>
                  <a:path w="219600" h="212692" extrusionOk="0">
                    <a:moveTo>
                      <a:pt x="110461" y="28192"/>
                    </a:moveTo>
                    <a:cubicBezTo>
                      <a:pt x="87101" y="28192"/>
                      <a:pt x="67896" y="35618"/>
                      <a:pt x="52846" y="50450"/>
                    </a:cubicBezTo>
                    <a:cubicBezTo>
                      <a:pt x="37797" y="65302"/>
                      <a:pt x="30272" y="84250"/>
                      <a:pt x="30272" y="107312"/>
                    </a:cubicBezTo>
                    <a:cubicBezTo>
                      <a:pt x="30272" y="129667"/>
                      <a:pt x="37816" y="148270"/>
                      <a:pt x="52923" y="163122"/>
                    </a:cubicBezTo>
                    <a:cubicBezTo>
                      <a:pt x="68011" y="177955"/>
                      <a:pt x="86910" y="185381"/>
                      <a:pt x="109599" y="185381"/>
                    </a:cubicBezTo>
                    <a:cubicBezTo>
                      <a:pt x="132289" y="185381"/>
                      <a:pt x="151398" y="177821"/>
                      <a:pt x="166639" y="162663"/>
                    </a:cubicBezTo>
                    <a:cubicBezTo>
                      <a:pt x="181881" y="147524"/>
                      <a:pt x="189501" y="128672"/>
                      <a:pt x="189501" y="106107"/>
                    </a:cubicBezTo>
                    <a:cubicBezTo>
                      <a:pt x="189501" y="84135"/>
                      <a:pt x="181881" y="65666"/>
                      <a:pt x="166639" y="50680"/>
                    </a:cubicBezTo>
                    <a:cubicBezTo>
                      <a:pt x="151398" y="35694"/>
                      <a:pt x="132672" y="28192"/>
                      <a:pt x="110480" y="28192"/>
                    </a:cubicBezTo>
                    <a:moveTo>
                      <a:pt x="109312" y="0"/>
                    </a:moveTo>
                    <a:cubicBezTo>
                      <a:pt x="140867" y="0"/>
                      <a:pt x="167137" y="10144"/>
                      <a:pt x="188122" y="30431"/>
                    </a:cubicBezTo>
                    <a:cubicBezTo>
                      <a:pt x="209108" y="50718"/>
                      <a:pt x="219601" y="76154"/>
                      <a:pt x="219601" y="106719"/>
                    </a:cubicBezTo>
                    <a:cubicBezTo>
                      <a:pt x="219601" y="137284"/>
                      <a:pt x="209012" y="162605"/>
                      <a:pt x="187816" y="182644"/>
                    </a:cubicBezTo>
                    <a:cubicBezTo>
                      <a:pt x="166639" y="202682"/>
                      <a:pt x="139929" y="212692"/>
                      <a:pt x="107685" y="212692"/>
                    </a:cubicBezTo>
                    <a:cubicBezTo>
                      <a:pt x="76915" y="212692"/>
                      <a:pt x="51276" y="202682"/>
                      <a:pt x="30770" y="182644"/>
                    </a:cubicBezTo>
                    <a:cubicBezTo>
                      <a:pt x="10263" y="162605"/>
                      <a:pt x="0" y="137495"/>
                      <a:pt x="0" y="107312"/>
                    </a:cubicBezTo>
                    <a:cubicBezTo>
                      <a:pt x="0" y="76346"/>
                      <a:pt x="10339" y="50699"/>
                      <a:pt x="30980" y="30431"/>
                    </a:cubicBezTo>
                    <a:cubicBezTo>
                      <a:pt x="51640" y="10144"/>
                      <a:pt x="77738" y="0"/>
                      <a:pt x="109293" y="0"/>
                    </a:cubicBezTo>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09" name="Google Shape;109;p3"/>
              <p:cNvSpPr/>
              <p:nvPr/>
            </p:nvSpPr>
            <p:spPr>
              <a:xfrm>
                <a:off x="17126163" y="9232229"/>
                <a:ext cx="115554" cy="212780"/>
              </a:xfrm>
              <a:custGeom>
                <a:avLst/>
                <a:gdLst/>
                <a:ahLst/>
                <a:cxnLst/>
                <a:rect l="l" t="t" r="r" b="b"/>
                <a:pathLst>
                  <a:path w="115554" h="212780" extrusionOk="0">
                    <a:moveTo>
                      <a:pt x="61195" y="123274"/>
                    </a:moveTo>
                    <a:lnTo>
                      <a:pt x="38965" y="109571"/>
                    </a:lnTo>
                    <a:cubicBezTo>
                      <a:pt x="25026" y="100939"/>
                      <a:pt x="16218" y="92307"/>
                      <a:pt x="9880" y="84288"/>
                    </a:cubicBezTo>
                    <a:cubicBezTo>
                      <a:pt x="3293" y="75982"/>
                      <a:pt x="0" y="65761"/>
                      <a:pt x="0" y="54891"/>
                    </a:cubicBezTo>
                    <a:cubicBezTo>
                      <a:pt x="0" y="38565"/>
                      <a:pt x="5572" y="25302"/>
                      <a:pt x="16735" y="15120"/>
                    </a:cubicBezTo>
                    <a:cubicBezTo>
                      <a:pt x="27878" y="4919"/>
                      <a:pt x="42775" y="0"/>
                      <a:pt x="60602" y="0"/>
                    </a:cubicBezTo>
                    <a:cubicBezTo>
                      <a:pt x="79404" y="0"/>
                      <a:pt x="93305" y="4861"/>
                      <a:pt x="107532" y="14584"/>
                    </a:cubicBezTo>
                    <a:lnTo>
                      <a:pt x="107532" y="48288"/>
                    </a:lnTo>
                    <a:cubicBezTo>
                      <a:pt x="92808" y="33914"/>
                      <a:pt x="76973" y="26737"/>
                      <a:pt x="60008" y="26737"/>
                    </a:cubicBezTo>
                    <a:cubicBezTo>
                      <a:pt x="50453" y="26737"/>
                      <a:pt x="42622" y="28976"/>
                      <a:pt x="36476" y="33474"/>
                    </a:cubicBezTo>
                    <a:cubicBezTo>
                      <a:pt x="30330" y="37952"/>
                      <a:pt x="27285" y="43828"/>
                      <a:pt x="27285" y="50833"/>
                    </a:cubicBezTo>
                    <a:cubicBezTo>
                      <a:pt x="27285" y="57053"/>
                      <a:pt x="28760" y="62202"/>
                      <a:pt x="33278" y="67618"/>
                    </a:cubicBezTo>
                    <a:cubicBezTo>
                      <a:pt x="37816" y="73053"/>
                      <a:pt x="45858" y="79408"/>
                      <a:pt x="55872" y="85360"/>
                    </a:cubicBezTo>
                    <a:lnTo>
                      <a:pt x="79041" y="98776"/>
                    </a:lnTo>
                    <a:cubicBezTo>
                      <a:pt x="103951" y="113877"/>
                      <a:pt x="115554" y="133093"/>
                      <a:pt x="115554" y="156442"/>
                    </a:cubicBezTo>
                    <a:cubicBezTo>
                      <a:pt x="115554" y="173074"/>
                      <a:pt x="109887" y="186777"/>
                      <a:pt x="98935" y="197151"/>
                    </a:cubicBezTo>
                    <a:cubicBezTo>
                      <a:pt x="87963" y="207543"/>
                      <a:pt x="73890" y="213075"/>
                      <a:pt x="56351" y="212768"/>
                    </a:cubicBezTo>
                    <a:cubicBezTo>
                      <a:pt x="36208" y="212405"/>
                      <a:pt x="18190" y="206720"/>
                      <a:pt x="1225" y="193668"/>
                    </a:cubicBezTo>
                    <a:lnTo>
                      <a:pt x="1225" y="155983"/>
                    </a:lnTo>
                    <a:cubicBezTo>
                      <a:pt x="17022" y="176289"/>
                      <a:pt x="35289" y="186012"/>
                      <a:pt x="56044" y="186012"/>
                    </a:cubicBezTo>
                    <a:cubicBezTo>
                      <a:pt x="65216" y="186012"/>
                      <a:pt x="72837" y="183868"/>
                      <a:pt x="78926" y="178682"/>
                    </a:cubicBezTo>
                    <a:cubicBezTo>
                      <a:pt x="85014" y="173495"/>
                      <a:pt x="88327" y="167026"/>
                      <a:pt x="88327" y="159236"/>
                    </a:cubicBezTo>
                    <a:cubicBezTo>
                      <a:pt x="88327" y="146605"/>
                      <a:pt x="79098" y="134643"/>
                      <a:pt x="61176" y="123332"/>
                    </a:cubicBezTo>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110" name="Google Shape;110;p3"/>
            <p:cNvGrpSpPr/>
            <p:nvPr/>
          </p:nvGrpSpPr>
          <p:grpSpPr>
            <a:xfrm>
              <a:off x="11671407" y="9231999"/>
              <a:ext cx="2558871" cy="252099"/>
              <a:chOff x="11671407" y="9231999"/>
              <a:chExt cx="2558871" cy="252099"/>
            </a:xfrm>
          </p:grpSpPr>
          <p:sp>
            <p:nvSpPr>
              <p:cNvPr id="111" name="Google Shape;111;p3"/>
              <p:cNvSpPr/>
              <p:nvPr/>
            </p:nvSpPr>
            <p:spPr>
              <a:xfrm>
                <a:off x="11671407" y="9234909"/>
                <a:ext cx="67666" cy="249189"/>
              </a:xfrm>
              <a:custGeom>
                <a:avLst/>
                <a:gdLst/>
                <a:ahLst/>
                <a:cxnLst/>
                <a:rect l="l" t="t" r="r" b="b"/>
                <a:pathLst>
                  <a:path w="67666" h="249189" extrusionOk="0">
                    <a:moveTo>
                      <a:pt x="38429" y="0"/>
                    </a:moveTo>
                    <a:lnTo>
                      <a:pt x="67667" y="0"/>
                    </a:lnTo>
                    <a:lnTo>
                      <a:pt x="67667" y="177419"/>
                    </a:lnTo>
                    <a:cubicBezTo>
                      <a:pt x="67667" y="197323"/>
                      <a:pt x="66575" y="219620"/>
                      <a:pt x="52483" y="235065"/>
                    </a:cubicBezTo>
                    <a:cubicBezTo>
                      <a:pt x="45571" y="242453"/>
                      <a:pt x="37108" y="247161"/>
                      <a:pt x="27113" y="249190"/>
                    </a:cubicBezTo>
                    <a:cubicBezTo>
                      <a:pt x="26615" y="248769"/>
                      <a:pt x="0" y="221630"/>
                      <a:pt x="0" y="221630"/>
                    </a:cubicBezTo>
                    <a:cubicBezTo>
                      <a:pt x="7889" y="221534"/>
                      <a:pt x="16180" y="222146"/>
                      <a:pt x="23647" y="219027"/>
                    </a:cubicBezTo>
                    <a:cubicBezTo>
                      <a:pt x="28893" y="216979"/>
                      <a:pt x="32589" y="213342"/>
                      <a:pt x="34752" y="208137"/>
                    </a:cubicBezTo>
                    <a:cubicBezTo>
                      <a:pt x="37452" y="202950"/>
                      <a:pt x="38448" y="191026"/>
                      <a:pt x="38448" y="173993"/>
                    </a:cubicBezTo>
                    <a:lnTo>
                      <a:pt x="38448"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12" name="Google Shape;112;p3"/>
              <p:cNvSpPr/>
              <p:nvPr/>
            </p:nvSpPr>
            <p:spPr>
              <a:xfrm>
                <a:off x="11868931" y="9231999"/>
                <a:ext cx="219581" cy="212711"/>
              </a:xfrm>
              <a:custGeom>
                <a:avLst/>
                <a:gdLst/>
                <a:ahLst/>
                <a:cxnLst/>
                <a:rect l="l" t="t" r="r" b="b"/>
                <a:pathLst>
                  <a:path w="219581" h="212711" extrusionOk="0">
                    <a:moveTo>
                      <a:pt x="110461" y="28192"/>
                    </a:moveTo>
                    <a:cubicBezTo>
                      <a:pt x="87082" y="28192"/>
                      <a:pt x="67877" y="35618"/>
                      <a:pt x="52847" y="50470"/>
                    </a:cubicBezTo>
                    <a:cubicBezTo>
                      <a:pt x="37797" y="65302"/>
                      <a:pt x="30272" y="84269"/>
                      <a:pt x="30272" y="107312"/>
                    </a:cubicBezTo>
                    <a:cubicBezTo>
                      <a:pt x="30272" y="129667"/>
                      <a:pt x="37816" y="148270"/>
                      <a:pt x="52904" y="163122"/>
                    </a:cubicBezTo>
                    <a:cubicBezTo>
                      <a:pt x="67992" y="177955"/>
                      <a:pt x="86891" y="185381"/>
                      <a:pt x="109580" y="185381"/>
                    </a:cubicBezTo>
                    <a:cubicBezTo>
                      <a:pt x="132270" y="185381"/>
                      <a:pt x="151379" y="177821"/>
                      <a:pt x="166620" y="162663"/>
                    </a:cubicBezTo>
                    <a:cubicBezTo>
                      <a:pt x="181862" y="147524"/>
                      <a:pt x="189482" y="128672"/>
                      <a:pt x="189482" y="106126"/>
                    </a:cubicBezTo>
                    <a:cubicBezTo>
                      <a:pt x="189482" y="84154"/>
                      <a:pt x="181862" y="65666"/>
                      <a:pt x="166620" y="50680"/>
                    </a:cubicBezTo>
                    <a:cubicBezTo>
                      <a:pt x="151379" y="35694"/>
                      <a:pt x="132653" y="28192"/>
                      <a:pt x="110461" y="28192"/>
                    </a:cubicBezTo>
                    <a:moveTo>
                      <a:pt x="109293" y="0"/>
                    </a:moveTo>
                    <a:cubicBezTo>
                      <a:pt x="140848" y="0"/>
                      <a:pt x="167137" y="10144"/>
                      <a:pt x="188104" y="30431"/>
                    </a:cubicBezTo>
                    <a:cubicBezTo>
                      <a:pt x="209089" y="50718"/>
                      <a:pt x="219582" y="76154"/>
                      <a:pt x="219582" y="106719"/>
                    </a:cubicBezTo>
                    <a:cubicBezTo>
                      <a:pt x="219582" y="137284"/>
                      <a:pt x="208993" y="162605"/>
                      <a:pt x="187816" y="182644"/>
                    </a:cubicBezTo>
                    <a:cubicBezTo>
                      <a:pt x="166620" y="202682"/>
                      <a:pt x="139910" y="212711"/>
                      <a:pt x="107685" y="212711"/>
                    </a:cubicBezTo>
                    <a:cubicBezTo>
                      <a:pt x="76896" y="212711"/>
                      <a:pt x="51257" y="202682"/>
                      <a:pt x="30751" y="182644"/>
                    </a:cubicBezTo>
                    <a:cubicBezTo>
                      <a:pt x="10244" y="162605"/>
                      <a:pt x="0" y="137495"/>
                      <a:pt x="0" y="107312"/>
                    </a:cubicBezTo>
                    <a:cubicBezTo>
                      <a:pt x="0" y="76346"/>
                      <a:pt x="10320" y="50718"/>
                      <a:pt x="30980" y="30431"/>
                    </a:cubicBezTo>
                    <a:cubicBezTo>
                      <a:pt x="51621" y="10144"/>
                      <a:pt x="77719" y="0"/>
                      <a:pt x="109274" y="0"/>
                    </a:cubicBezTo>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13" name="Google Shape;113;p3"/>
              <p:cNvSpPr/>
              <p:nvPr/>
            </p:nvSpPr>
            <p:spPr>
              <a:xfrm>
                <a:off x="12218121" y="9234928"/>
                <a:ext cx="177955" cy="207352"/>
              </a:xfrm>
              <a:custGeom>
                <a:avLst/>
                <a:gdLst/>
                <a:ahLst/>
                <a:cxnLst/>
                <a:rect l="l" t="t" r="r" b="b"/>
                <a:pathLst>
                  <a:path w="177955" h="207352" extrusionOk="0">
                    <a:moveTo>
                      <a:pt x="148698" y="0"/>
                    </a:moveTo>
                    <a:lnTo>
                      <a:pt x="177956" y="0"/>
                    </a:lnTo>
                    <a:lnTo>
                      <a:pt x="177956" y="207352"/>
                    </a:lnTo>
                    <a:lnTo>
                      <a:pt x="148698" y="207352"/>
                    </a:lnTo>
                    <a:lnTo>
                      <a:pt x="148698" y="117112"/>
                    </a:lnTo>
                    <a:lnTo>
                      <a:pt x="29238" y="117112"/>
                    </a:lnTo>
                    <a:lnTo>
                      <a:pt x="29238" y="207352"/>
                    </a:lnTo>
                    <a:lnTo>
                      <a:pt x="0" y="207352"/>
                    </a:lnTo>
                    <a:lnTo>
                      <a:pt x="0" y="0"/>
                    </a:lnTo>
                    <a:lnTo>
                      <a:pt x="29238" y="0"/>
                    </a:lnTo>
                    <a:lnTo>
                      <a:pt x="29238" y="90298"/>
                    </a:lnTo>
                    <a:lnTo>
                      <a:pt x="148698" y="90298"/>
                    </a:lnTo>
                    <a:lnTo>
                      <a:pt x="148698"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14" name="Google Shape;114;p3"/>
              <p:cNvSpPr/>
              <p:nvPr/>
            </p:nvSpPr>
            <p:spPr>
              <a:xfrm>
                <a:off x="12543971" y="9234928"/>
                <a:ext cx="195341" cy="207352"/>
              </a:xfrm>
              <a:custGeom>
                <a:avLst/>
                <a:gdLst/>
                <a:ahLst/>
                <a:cxnLst/>
                <a:rect l="l" t="t" r="r" b="b"/>
                <a:pathLst>
                  <a:path w="195341" h="207352" extrusionOk="0">
                    <a:moveTo>
                      <a:pt x="167559" y="0"/>
                    </a:moveTo>
                    <a:lnTo>
                      <a:pt x="195341" y="0"/>
                    </a:lnTo>
                    <a:lnTo>
                      <a:pt x="195341" y="207352"/>
                    </a:lnTo>
                    <a:lnTo>
                      <a:pt x="170201" y="207352"/>
                    </a:lnTo>
                    <a:lnTo>
                      <a:pt x="27476" y="47675"/>
                    </a:lnTo>
                    <a:lnTo>
                      <a:pt x="27476" y="207352"/>
                    </a:lnTo>
                    <a:lnTo>
                      <a:pt x="0" y="207352"/>
                    </a:lnTo>
                    <a:lnTo>
                      <a:pt x="0" y="0"/>
                    </a:lnTo>
                    <a:lnTo>
                      <a:pt x="23685" y="0"/>
                    </a:lnTo>
                    <a:lnTo>
                      <a:pt x="167559" y="161055"/>
                    </a:lnTo>
                    <a:lnTo>
                      <a:pt x="167559"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15" name="Google Shape;115;p3"/>
              <p:cNvSpPr/>
              <p:nvPr/>
            </p:nvSpPr>
            <p:spPr>
              <a:xfrm>
                <a:off x="12993781" y="9234928"/>
                <a:ext cx="125147" cy="207352"/>
              </a:xfrm>
              <a:custGeom>
                <a:avLst/>
                <a:gdLst/>
                <a:ahLst/>
                <a:cxnLst/>
                <a:rect l="l" t="t" r="r" b="b"/>
                <a:pathLst>
                  <a:path w="125147" h="207352" extrusionOk="0">
                    <a:moveTo>
                      <a:pt x="0" y="0"/>
                    </a:moveTo>
                    <a:lnTo>
                      <a:pt x="0" y="207352"/>
                    </a:lnTo>
                    <a:lnTo>
                      <a:pt x="125147" y="207352"/>
                    </a:lnTo>
                    <a:lnTo>
                      <a:pt x="125147" y="180596"/>
                    </a:lnTo>
                    <a:lnTo>
                      <a:pt x="29334" y="180596"/>
                    </a:lnTo>
                    <a:lnTo>
                      <a:pt x="29334" y="0"/>
                    </a:lnTo>
                    <a:lnTo>
                      <a:pt x="0"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16" name="Google Shape;116;p3"/>
              <p:cNvSpPr/>
              <p:nvPr/>
            </p:nvSpPr>
            <p:spPr>
              <a:xfrm>
                <a:off x="13256904" y="9234928"/>
                <a:ext cx="131752" cy="207352"/>
              </a:xfrm>
              <a:custGeom>
                <a:avLst/>
                <a:gdLst/>
                <a:ahLst/>
                <a:cxnLst/>
                <a:rect l="l" t="t" r="r" b="b"/>
                <a:pathLst>
                  <a:path w="131752" h="207352" extrusionOk="0">
                    <a:moveTo>
                      <a:pt x="0" y="0"/>
                    </a:moveTo>
                    <a:lnTo>
                      <a:pt x="0" y="207352"/>
                    </a:lnTo>
                    <a:lnTo>
                      <a:pt x="131753" y="207352"/>
                    </a:lnTo>
                    <a:lnTo>
                      <a:pt x="131753" y="180596"/>
                    </a:lnTo>
                    <a:lnTo>
                      <a:pt x="29315" y="180596"/>
                    </a:lnTo>
                    <a:lnTo>
                      <a:pt x="29315" y="116136"/>
                    </a:lnTo>
                    <a:lnTo>
                      <a:pt x="126066" y="116136"/>
                    </a:lnTo>
                    <a:lnTo>
                      <a:pt x="126066" y="89398"/>
                    </a:lnTo>
                    <a:lnTo>
                      <a:pt x="29315" y="89398"/>
                    </a:lnTo>
                    <a:lnTo>
                      <a:pt x="29315" y="26737"/>
                    </a:lnTo>
                    <a:lnTo>
                      <a:pt x="129091" y="26737"/>
                    </a:lnTo>
                    <a:lnTo>
                      <a:pt x="129091" y="0"/>
                    </a:lnTo>
                    <a:lnTo>
                      <a:pt x="0"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17" name="Google Shape;117;p3"/>
              <p:cNvSpPr/>
              <p:nvPr/>
            </p:nvSpPr>
            <p:spPr>
              <a:xfrm>
                <a:off x="13511659" y="9234928"/>
                <a:ext cx="311738" cy="209189"/>
              </a:xfrm>
              <a:custGeom>
                <a:avLst/>
                <a:gdLst/>
                <a:ahLst/>
                <a:cxnLst/>
                <a:rect l="l" t="t" r="r" b="b"/>
                <a:pathLst>
                  <a:path w="311738" h="209189" extrusionOk="0">
                    <a:moveTo>
                      <a:pt x="282711" y="0"/>
                    </a:moveTo>
                    <a:lnTo>
                      <a:pt x="226973" y="142892"/>
                    </a:lnTo>
                    <a:lnTo>
                      <a:pt x="170067" y="0"/>
                    </a:lnTo>
                    <a:lnTo>
                      <a:pt x="142227" y="0"/>
                    </a:lnTo>
                    <a:lnTo>
                      <a:pt x="85646" y="142892"/>
                    </a:lnTo>
                    <a:lnTo>
                      <a:pt x="29334" y="0"/>
                    </a:lnTo>
                    <a:lnTo>
                      <a:pt x="0" y="0"/>
                    </a:lnTo>
                    <a:lnTo>
                      <a:pt x="82640" y="209190"/>
                    </a:lnTo>
                    <a:lnTo>
                      <a:pt x="88308" y="209190"/>
                    </a:lnTo>
                    <a:lnTo>
                      <a:pt x="156013" y="39522"/>
                    </a:lnTo>
                    <a:lnTo>
                      <a:pt x="223124" y="209190"/>
                    </a:lnTo>
                    <a:lnTo>
                      <a:pt x="228792" y="209190"/>
                    </a:lnTo>
                    <a:lnTo>
                      <a:pt x="311738" y="0"/>
                    </a:lnTo>
                    <a:lnTo>
                      <a:pt x="282711"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18" name="Google Shape;118;p3"/>
              <p:cNvSpPr/>
              <p:nvPr/>
            </p:nvSpPr>
            <p:spPr>
              <a:xfrm>
                <a:off x="13949349" y="9234928"/>
                <a:ext cx="29352" cy="207352"/>
              </a:xfrm>
              <a:custGeom>
                <a:avLst/>
                <a:gdLst/>
                <a:ahLst/>
                <a:cxnLst/>
                <a:rect l="l" t="t" r="r" b="b"/>
                <a:pathLst>
                  <a:path w="29352" h="207352" extrusionOk="0">
                    <a:moveTo>
                      <a:pt x="0" y="0"/>
                    </a:moveTo>
                    <a:lnTo>
                      <a:pt x="29353" y="0"/>
                    </a:lnTo>
                    <a:lnTo>
                      <a:pt x="29353" y="207352"/>
                    </a:lnTo>
                    <a:lnTo>
                      <a:pt x="0" y="207352"/>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19" name="Google Shape;119;p3"/>
              <p:cNvSpPr/>
              <p:nvPr/>
            </p:nvSpPr>
            <p:spPr>
              <a:xfrm>
                <a:off x="14114705" y="9232229"/>
                <a:ext cx="115573" cy="212705"/>
              </a:xfrm>
              <a:custGeom>
                <a:avLst/>
                <a:gdLst/>
                <a:ahLst/>
                <a:cxnLst/>
                <a:rect l="l" t="t" r="r" b="b"/>
                <a:pathLst>
                  <a:path w="115573" h="212705" extrusionOk="0">
                    <a:moveTo>
                      <a:pt x="61176" y="123274"/>
                    </a:moveTo>
                    <a:lnTo>
                      <a:pt x="38946" y="109571"/>
                    </a:lnTo>
                    <a:cubicBezTo>
                      <a:pt x="25006" y="100939"/>
                      <a:pt x="16199" y="92307"/>
                      <a:pt x="9861" y="84288"/>
                    </a:cubicBezTo>
                    <a:cubicBezTo>
                      <a:pt x="3293" y="75982"/>
                      <a:pt x="0" y="65781"/>
                      <a:pt x="0" y="54891"/>
                    </a:cubicBezTo>
                    <a:cubicBezTo>
                      <a:pt x="0" y="38565"/>
                      <a:pt x="5572" y="25302"/>
                      <a:pt x="16735" y="15120"/>
                    </a:cubicBezTo>
                    <a:cubicBezTo>
                      <a:pt x="27878" y="4919"/>
                      <a:pt x="42775" y="0"/>
                      <a:pt x="60601" y="0"/>
                    </a:cubicBezTo>
                    <a:cubicBezTo>
                      <a:pt x="79404" y="0"/>
                      <a:pt x="93305" y="4861"/>
                      <a:pt x="107532" y="14584"/>
                    </a:cubicBezTo>
                    <a:lnTo>
                      <a:pt x="107532" y="48268"/>
                    </a:lnTo>
                    <a:cubicBezTo>
                      <a:pt x="92826" y="33895"/>
                      <a:pt x="76972" y="26718"/>
                      <a:pt x="60027" y="26718"/>
                    </a:cubicBezTo>
                    <a:cubicBezTo>
                      <a:pt x="50472" y="26718"/>
                      <a:pt x="42622" y="28957"/>
                      <a:pt x="36495" y="33436"/>
                    </a:cubicBezTo>
                    <a:cubicBezTo>
                      <a:pt x="30348" y="37914"/>
                      <a:pt x="27285" y="43790"/>
                      <a:pt x="27285" y="50795"/>
                    </a:cubicBezTo>
                    <a:cubicBezTo>
                      <a:pt x="27285" y="57015"/>
                      <a:pt x="28778" y="62163"/>
                      <a:pt x="33297" y="67580"/>
                    </a:cubicBezTo>
                    <a:cubicBezTo>
                      <a:pt x="37816" y="72996"/>
                      <a:pt x="45858" y="79350"/>
                      <a:pt x="55891" y="85302"/>
                    </a:cubicBezTo>
                    <a:lnTo>
                      <a:pt x="79078" y="98719"/>
                    </a:lnTo>
                    <a:cubicBezTo>
                      <a:pt x="103989" y="113820"/>
                      <a:pt x="115573" y="133035"/>
                      <a:pt x="115573" y="156385"/>
                    </a:cubicBezTo>
                    <a:cubicBezTo>
                      <a:pt x="115573" y="173017"/>
                      <a:pt x="109925" y="186701"/>
                      <a:pt x="98954" y="197093"/>
                    </a:cubicBezTo>
                    <a:cubicBezTo>
                      <a:pt x="87982" y="207467"/>
                      <a:pt x="73909" y="213017"/>
                      <a:pt x="56370" y="212692"/>
                    </a:cubicBezTo>
                    <a:cubicBezTo>
                      <a:pt x="36227" y="212328"/>
                      <a:pt x="18209" y="206644"/>
                      <a:pt x="1244" y="193591"/>
                    </a:cubicBezTo>
                    <a:lnTo>
                      <a:pt x="1244" y="155906"/>
                    </a:lnTo>
                    <a:cubicBezTo>
                      <a:pt x="17022" y="176213"/>
                      <a:pt x="35308" y="185936"/>
                      <a:pt x="56063" y="185936"/>
                    </a:cubicBezTo>
                    <a:cubicBezTo>
                      <a:pt x="65216" y="185936"/>
                      <a:pt x="72836" y="183773"/>
                      <a:pt x="78925" y="178605"/>
                    </a:cubicBezTo>
                    <a:cubicBezTo>
                      <a:pt x="85014" y="173438"/>
                      <a:pt x="88327" y="166950"/>
                      <a:pt x="88327" y="159160"/>
                    </a:cubicBezTo>
                    <a:cubicBezTo>
                      <a:pt x="88327" y="146528"/>
                      <a:pt x="79078" y="134566"/>
                      <a:pt x="61157" y="123255"/>
                    </a:cubicBezTo>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sp>
          <p:nvSpPr>
            <p:cNvPr id="120" name="Google Shape;120;p3"/>
            <p:cNvSpPr/>
            <p:nvPr/>
          </p:nvSpPr>
          <p:spPr>
            <a:xfrm>
              <a:off x="14783465" y="9052150"/>
              <a:ext cx="32569" cy="571165"/>
            </a:xfrm>
            <a:custGeom>
              <a:avLst/>
              <a:gdLst/>
              <a:ahLst/>
              <a:cxnLst/>
              <a:rect l="l" t="t" r="r" b="b"/>
              <a:pathLst>
                <a:path w="32569" h="571165" extrusionOk="0">
                  <a:moveTo>
                    <a:pt x="0" y="0"/>
                  </a:moveTo>
                  <a:lnTo>
                    <a:pt x="32570" y="0"/>
                  </a:lnTo>
                  <a:lnTo>
                    <a:pt x="32570" y="571166"/>
                  </a:lnTo>
                  <a:lnTo>
                    <a:pt x="0" y="571166"/>
                  </a:lnTo>
                  <a:close/>
                </a:path>
              </a:pathLst>
            </a:custGeom>
            <a:solidFill>
              <a:srgbClr val="F1B472">
                <a:alpha val="29800"/>
              </a:srgbClr>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orient="horz" pos="588">
          <p15:clr>
            <a:schemeClr val="accent5"/>
          </p15:clr>
        </p15:guide>
        <p15:guide id="2" pos="148">
          <p15:clr>
            <a:schemeClr val="accent5"/>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240"/>
        <p:cNvGrpSpPr/>
        <p:nvPr/>
      </p:nvGrpSpPr>
      <p:grpSpPr>
        <a:xfrm>
          <a:off x="0" y="0"/>
          <a:ext cx="0" cy="0"/>
          <a:chOff x="0" y="0"/>
          <a:chExt cx="0" cy="0"/>
        </a:xfrm>
      </p:grpSpPr>
      <p:sp>
        <p:nvSpPr>
          <p:cNvPr id="241" name="Google Shape;241;p21"/>
          <p:cNvSpPr txBox="1">
            <a:spLocks noGrp="1"/>
          </p:cNvSpPr>
          <p:nvPr>
            <p:ph type="title"/>
          </p:nvPr>
        </p:nvSpPr>
        <p:spPr>
          <a:xfrm>
            <a:off x="168405" y="40183"/>
            <a:ext cx="8679600" cy="625800"/>
          </a:xfrm>
          <a:prstGeom prst="rect">
            <a:avLst/>
          </a:prstGeom>
          <a:noFill/>
          <a:ln>
            <a:noFill/>
          </a:ln>
        </p:spPr>
        <p:txBody>
          <a:bodyPr spcFirstLastPara="1" wrap="square" lIns="0" tIns="0" rIns="54000" bIns="0" anchor="ctr" anchorCtr="0">
            <a:normAutofit/>
          </a:bodyPr>
          <a:lstStyle>
            <a:lvl1pPr lvl="0" algn="l" rtl="0">
              <a:lnSpc>
                <a:spcPct val="100000"/>
              </a:lnSpc>
              <a:spcBef>
                <a:spcPts val="0"/>
              </a:spcBef>
              <a:spcAft>
                <a:spcPts val="0"/>
              </a:spcAft>
              <a:buClr>
                <a:schemeClr val="accent3"/>
              </a:buClr>
              <a:buSzPts val="1400"/>
              <a:buFont typeface="Gill Sans"/>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pos="156">
          <p15:clr>
            <a:srgbClr val="CCCCCC"/>
          </p15:clr>
        </p15:guide>
        <p15:guide id="2" pos="5604">
          <p15:clr>
            <a:srgbClr val="CCCCCC"/>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eading Only Dark 1">
  <p:cSld name="Heading Only Dark_1">
    <p:bg>
      <p:bgPr>
        <a:solidFill>
          <a:srgbClr val="7F7F7F"/>
        </a:solidFill>
        <a:effectLst/>
      </p:bgPr>
    </p:bg>
    <p:spTree>
      <p:nvGrpSpPr>
        <p:cNvPr id="1" name="Shape 242"/>
        <p:cNvGrpSpPr/>
        <p:nvPr/>
      </p:nvGrpSpPr>
      <p:grpSpPr>
        <a:xfrm>
          <a:off x="0" y="0"/>
          <a:ext cx="0" cy="0"/>
          <a:chOff x="0" y="0"/>
          <a:chExt cx="0" cy="0"/>
        </a:xfrm>
      </p:grpSpPr>
      <p:sp>
        <p:nvSpPr>
          <p:cNvPr id="243" name="Google Shape;243;p22"/>
          <p:cNvSpPr txBox="1">
            <a:spLocks noGrp="1"/>
          </p:cNvSpPr>
          <p:nvPr>
            <p:ph type="title"/>
          </p:nvPr>
        </p:nvSpPr>
        <p:spPr>
          <a:xfrm>
            <a:off x="259200" y="396000"/>
            <a:ext cx="2835000" cy="8100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lt1"/>
              </a:buClr>
              <a:buSzPts val="2000"/>
              <a:buFont typeface="Gill Sans"/>
              <a:buNone/>
              <a:defRPr sz="2000" b="0" i="0" u="none" strike="noStrike" cap="none">
                <a:solidFill>
                  <a:schemeClr val="lt1"/>
                </a:solidFill>
                <a:latin typeface="Gill Sans"/>
                <a:ea typeface="Gill Sans"/>
                <a:cs typeface="Gill Sans"/>
                <a:sym typeface="Gill Sans"/>
              </a:defRPr>
            </a:lvl1pPr>
            <a:lvl2pPr lvl="1" rtl="0">
              <a:spcBef>
                <a:spcPts val="0"/>
              </a:spcBef>
              <a:spcAft>
                <a:spcPts val="0"/>
              </a:spcAft>
              <a:buSzPts val="2800"/>
              <a:buNone/>
              <a:defRPr sz="1300"/>
            </a:lvl2pPr>
            <a:lvl3pPr lvl="2" rtl="0">
              <a:spcBef>
                <a:spcPts val="0"/>
              </a:spcBef>
              <a:spcAft>
                <a:spcPts val="0"/>
              </a:spcAft>
              <a:buSzPts val="2800"/>
              <a:buNone/>
              <a:defRPr sz="1300"/>
            </a:lvl3pPr>
            <a:lvl4pPr lvl="3" rtl="0">
              <a:spcBef>
                <a:spcPts val="0"/>
              </a:spcBef>
              <a:spcAft>
                <a:spcPts val="0"/>
              </a:spcAft>
              <a:buSzPts val="2800"/>
              <a:buNone/>
              <a:defRPr sz="1300"/>
            </a:lvl4pPr>
            <a:lvl5pPr lvl="4" rtl="0">
              <a:spcBef>
                <a:spcPts val="0"/>
              </a:spcBef>
              <a:spcAft>
                <a:spcPts val="0"/>
              </a:spcAft>
              <a:buSzPts val="2800"/>
              <a:buNone/>
              <a:defRPr sz="1300"/>
            </a:lvl5pPr>
            <a:lvl6pPr lvl="5" rtl="0">
              <a:spcBef>
                <a:spcPts val="0"/>
              </a:spcBef>
              <a:spcAft>
                <a:spcPts val="0"/>
              </a:spcAft>
              <a:buSzPts val="2800"/>
              <a:buNone/>
              <a:defRPr sz="1300"/>
            </a:lvl6pPr>
            <a:lvl7pPr lvl="6" rtl="0">
              <a:spcBef>
                <a:spcPts val="0"/>
              </a:spcBef>
              <a:spcAft>
                <a:spcPts val="0"/>
              </a:spcAft>
              <a:buSzPts val="2800"/>
              <a:buNone/>
              <a:defRPr sz="1300"/>
            </a:lvl7pPr>
            <a:lvl8pPr lvl="7" rtl="0">
              <a:spcBef>
                <a:spcPts val="0"/>
              </a:spcBef>
              <a:spcAft>
                <a:spcPts val="0"/>
              </a:spcAft>
              <a:buSzPts val="2800"/>
              <a:buNone/>
              <a:defRPr sz="1300"/>
            </a:lvl8pPr>
            <a:lvl9pPr lvl="8" rtl="0">
              <a:spcBef>
                <a:spcPts val="0"/>
              </a:spcBef>
              <a:spcAft>
                <a:spcPts val="0"/>
              </a:spcAft>
              <a:buSzPts val="2800"/>
              <a:buNone/>
              <a:defRPr sz="1300"/>
            </a:lvl9pPr>
          </a:lstStyle>
          <a:p>
            <a:endParaRPr/>
          </a:p>
        </p:txBody>
      </p:sp>
      <p:pic>
        <p:nvPicPr>
          <p:cNvPr id="244" name="Google Shape;244;p22"/>
          <p:cNvPicPr preferRelativeResize="0"/>
          <p:nvPr/>
        </p:nvPicPr>
        <p:blipFill rotWithShape="1">
          <a:blip r:embed="rId2">
            <a:alphaModFix/>
          </a:blip>
          <a:srcRect/>
          <a:stretch/>
        </p:blipFill>
        <p:spPr>
          <a:xfrm>
            <a:off x="286201" y="4689900"/>
            <a:ext cx="426158" cy="269899"/>
          </a:xfrm>
          <a:prstGeom prst="rect">
            <a:avLst/>
          </a:prstGeom>
          <a:noFill/>
          <a:ln>
            <a:noFill/>
          </a:ln>
        </p:spPr>
      </p:pic>
      <p:sp>
        <p:nvSpPr>
          <p:cNvPr id="245" name="Google Shape;245;p22"/>
          <p:cNvSpPr txBox="1">
            <a:spLocks noGrp="1"/>
          </p:cNvSpPr>
          <p:nvPr>
            <p:ph type="sldNum" idx="12"/>
          </p:nvPr>
        </p:nvSpPr>
        <p:spPr>
          <a:xfrm>
            <a:off x="8505000" y="180000"/>
            <a:ext cx="337500" cy="216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a:solidFill>
                  <a:srgbClr val="000000"/>
                </a:solidFill>
                <a:latin typeface="Gill Sans"/>
                <a:ea typeface="Gill Sans"/>
                <a:cs typeface="Gill Sans"/>
                <a:sym typeface="Gill Sans"/>
              </a:defRPr>
            </a:lvl1pPr>
            <a:lvl2pPr marL="0" marR="0" lvl="1" indent="0" algn="r" rtl="0">
              <a:spcBef>
                <a:spcPts val="0"/>
              </a:spcBef>
              <a:buNone/>
              <a:defRPr sz="700">
                <a:solidFill>
                  <a:srgbClr val="000000"/>
                </a:solidFill>
                <a:latin typeface="Gill Sans"/>
                <a:ea typeface="Gill Sans"/>
                <a:cs typeface="Gill Sans"/>
                <a:sym typeface="Gill Sans"/>
              </a:defRPr>
            </a:lvl2pPr>
            <a:lvl3pPr marL="0" marR="0" lvl="2" indent="0" algn="r" rtl="0">
              <a:spcBef>
                <a:spcPts val="0"/>
              </a:spcBef>
              <a:buNone/>
              <a:defRPr sz="700">
                <a:solidFill>
                  <a:srgbClr val="000000"/>
                </a:solidFill>
                <a:latin typeface="Gill Sans"/>
                <a:ea typeface="Gill Sans"/>
                <a:cs typeface="Gill Sans"/>
                <a:sym typeface="Gill Sans"/>
              </a:defRPr>
            </a:lvl3pPr>
            <a:lvl4pPr marL="0" marR="0" lvl="3" indent="0" algn="r" rtl="0">
              <a:spcBef>
                <a:spcPts val="0"/>
              </a:spcBef>
              <a:buNone/>
              <a:defRPr sz="700">
                <a:solidFill>
                  <a:srgbClr val="000000"/>
                </a:solidFill>
                <a:latin typeface="Gill Sans"/>
                <a:ea typeface="Gill Sans"/>
                <a:cs typeface="Gill Sans"/>
                <a:sym typeface="Gill Sans"/>
              </a:defRPr>
            </a:lvl4pPr>
            <a:lvl5pPr marL="0" marR="0" lvl="4" indent="0" algn="r" rtl="0">
              <a:spcBef>
                <a:spcPts val="0"/>
              </a:spcBef>
              <a:buNone/>
              <a:defRPr sz="700">
                <a:solidFill>
                  <a:srgbClr val="000000"/>
                </a:solidFill>
                <a:latin typeface="Gill Sans"/>
                <a:ea typeface="Gill Sans"/>
                <a:cs typeface="Gill Sans"/>
                <a:sym typeface="Gill Sans"/>
              </a:defRPr>
            </a:lvl5pPr>
            <a:lvl6pPr marL="0" marR="0" lvl="5" indent="0" algn="r" rtl="0">
              <a:spcBef>
                <a:spcPts val="0"/>
              </a:spcBef>
              <a:buNone/>
              <a:defRPr sz="700">
                <a:solidFill>
                  <a:srgbClr val="000000"/>
                </a:solidFill>
                <a:latin typeface="Gill Sans"/>
                <a:ea typeface="Gill Sans"/>
                <a:cs typeface="Gill Sans"/>
                <a:sym typeface="Gill Sans"/>
              </a:defRPr>
            </a:lvl6pPr>
            <a:lvl7pPr marL="0" marR="0" lvl="6" indent="0" algn="r" rtl="0">
              <a:spcBef>
                <a:spcPts val="0"/>
              </a:spcBef>
              <a:buNone/>
              <a:defRPr sz="700">
                <a:solidFill>
                  <a:srgbClr val="000000"/>
                </a:solidFill>
                <a:latin typeface="Gill Sans"/>
                <a:ea typeface="Gill Sans"/>
                <a:cs typeface="Gill Sans"/>
                <a:sym typeface="Gill Sans"/>
              </a:defRPr>
            </a:lvl7pPr>
            <a:lvl8pPr marL="0" marR="0" lvl="7" indent="0" algn="r" rtl="0">
              <a:spcBef>
                <a:spcPts val="0"/>
              </a:spcBef>
              <a:buNone/>
              <a:defRPr sz="700">
                <a:solidFill>
                  <a:srgbClr val="000000"/>
                </a:solidFill>
                <a:latin typeface="Gill Sans"/>
                <a:ea typeface="Gill Sans"/>
                <a:cs typeface="Gill Sans"/>
                <a:sym typeface="Gill Sans"/>
              </a:defRPr>
            </a:lvl8pPr>
            <a:lvl9pPr marL="0" marR="0" lvl="8" indent="0" algn="r" rtl="0">
              <a:spcBef>
                <a:spcPts val="0"/>
              </a:spcBef>
              <a:buNone/>
              <a:defRPr sz="700">
                <a:solidFill>
                  <a:srgbClr val="000000"/>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6"/>
        <p:cNvGrpSpPr/>
        <p:nvPr/>
      </p:nvGrpSpPr>
      <p:grpSpPr>
        <a:xfrm>
          <a:off x="0" y="0"/>
          <a:ext cx="0" cy="0"/>
          <a:chOff x="0" y="0"/>
          <a:chExt cx="0" cy="0"/>
        </a:xfrm>
      </p:grpSpPr>
      <p:sp>
        <p:nvSpPr>
          <p:cNvPr id="247" name="Google Shape;247;p2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8" name="Google Shape;248;p2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9" name="Google Shape;249;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 Title (image)">
  <p:cSld name="CUSTOM_2_1">
    <p:bg>
      <p:bgPr>
        <a:blipFill>
          <a:blip r:embed="rId2">
            <a:alphaModFix/>
          </a:blip>
          <a:stretch>
            <a:fillRect/>
          </a:stretch>
        </a:blipFill>
        <a:effectLst/>
      </p:bgPr>
    </p:bg>
    <p:spTree>
      <p:nvGrpSpPr>
        <p:cNvPr id="1" name="Shape 121"/>
        <p:cNvGrpSpPr/>
        <p:nvPr/>
      </p:nvGrpSpPr>
      <p:grpSpPr>
        <a:xfrm>
          <a:off x="0" y="0"/>
          <a:ext cx="0" cy="0"/>
          <a:chOff x="0" y="0"/>
          <a:chExt cx="0" cy="0"/>
        </a:xfrm>
      </p:grpSpPr>
      <p:pic>
        <p:nvPicPr>
          <p:cNvPr id="122" name="Google Shape;122;p4"/>
          <p:cNvPicPr preferRelativeResize="0"/>
          <p:nvPr/>
        </p:nvPicPr>
        <p:blipFill>
          <a:blip r:embed="rId3">
            <a:alphaModFix/>
          </a:blip>
          <a:stretch>
            <a:fillRect/>
          </a:stretch>
        </p:blipFill>
        <p:spPr>
          <a:xfrm>
            <a:off x="0" y="0"/>
            <a:ext cx="9142400" cy="5142600"/>
          </a:xfrm>
          <a:prstGeom prst="rect">
            <a:avLst/>
          </a:prstGeom>
          <a:noFill/>
          <a:ln>
            <a:noFill/>
          </a:ln>
        </p:spPr>
      </p:pic>
      <p:sp>
        <p:nvSpPr>
          <p:cNvPr id="123" name="Google Shape;123;p4"/>
          <p:cNvSpPr/>
          <p:nvPr/>
        </p:nvSpPr>
        <p:spPr>
          <a:xfrm>
            <a:off x="0" y="0"/>
            <a:ext cx="9144000" cy="5143500"/>
          </a:xfrm>
          <a:prstGeom prst="rect">
            <a:avLst/>
          </a:prstGeom>
          <a:solidFill>
            <a:srgbClr val="000000">
              <a:alpha val="19610"/>
            </a:srgbClr>
          </a:solidFill>
          <a:ln>
            <a:noFill/>
          </a:ln>
        </p:spPr>
        <p:txBody>
          <a:bodyPr spcFirstLastPara="1" wrap="square" lIns="45700" tIns="45700" rIns="45700" bIns="45700" anchor="ctr" anchorCtr="0">
            <a:noAutofit/>
          </a:bodyPr>
          <a:lstStyle/>
          <a:p>
            <a:pPr marL="0" lvl="0" indent="0" algn="l" rtl="0">
              <a:spcBef>
                <a:spcPts val="0"/>
              </a:spcBef>
              <a:spcAft>
                <a:spcPts val="0"/>
              </a:spcAft>
              <a:buNone/>
            </a:pPr>
            <a:endParaRPr/>
          </a:p>
        </p:txBody>
      </p:sp>
      <p:sp>
        <p:nvSpPr>
          <p:cNvPr id="124" name="Google Shape;124;p4"/>
          <p:cNvSpPr txBox="1">
            <a:spLocks noGrp="1"/>
          </p:cNvSpPr>
          <p:nvPr>
            <p:ph type="title"/>
          </p:nvPr>
        </p:nvSpPr>
        <p:spPr>
          <a:xfrm>
            <a:off x="235350" y="934225"/>
            <a:ext cx="6897300" cy="708000"/>
          </a:xfrm>
          <a:prstGeom prst="rect">
            <a:avLst/>
          </a:prstGeom>
        </p:spPr>
        <p:txBody>
          <a:bodyPr spcFirstLastPara="1" wrap="square" lIns="90000" tIns="90000" rIns="90000" bIns="90000" anchor="ctr"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3400"/>
              <a:buNone/>
              <a:defRPr sz="3400">
                <a:solidFill>
                  <a:schemeClr val="lt1"/>
                </a:solidFill>
              </a:defRPr>
            </a:lvl2pPr>
            <a:lvl3pPr lvl="2" rtl="0">
              <a:spcBef>
                <a:spcPts val="0"/>
              </a:spcBef>
              <a:spcAft>
                <a:spcPts val="0"/>
              </a:spcAft>
              <a:buClr>
                <a:schemeClr val="lt1"/>
              </a:buClr>
              <a:buSzPts val="3400"/>
              <a:buNone/>
              <a:defRPr sz="3400">
                <a:solidFill>
                  <a:schemeClr val="lt1"/>
                </a:solidFill>
              </a:defRPr>
            </a:lvl3pPr>
            <a:lvl4pPr lvl="3" rtl="0">
              <a:spcBef>
                <a:spcPts val="0"/>
              </a:spcBef>
              <a:spcAft>
                <a:spcPts val="0"/>
              </a:spcAft>
              <a:buClr>
                <a:schemeClr val="lt1"/>
              </a:buClr>
              <a:buSzPts val="3400"/>
              <a:buNone/>
              <a:defRPr sz="3400">
                <a:solidFill>
                  <a:schemeClr val="lt1"/>
                </a:solidFill>
              </a:defRPr>
            </a:lvl4pPr>
            <a:lvl5pPr lvl="4" rtl="0">
              <a:spcBef>
                <a:spcPts val="0"/>
              </a:spcBef>
              <a:spcAft>
                <a:spcPts val="0"/>
              </a:spcAft>
              <a:buClr>
                <a:schemeClr val="lt1"/>
              </a:buClr>
              <a:buSzPts val="3400"/>
              <a:buNone/>
              <a:defRPr sz="3400">
                <a:solidFill>
                  <a:schemeClr val="lt1"/>
                </a:solidFill>
              </a:defRPr>
            </a:lvl5pPr>
            <a:lvl6pPr lvl="5" rtl="0">
              <a:spcBef>
                <a:spcPts val="0"/>
              </a:spcBef>
              <a:spcAft>
                <a:spcPts val="0"/>
              </a:spcAft>
              <a:buClr>
                <a:schemeClr val="lt1"/>
              </a:buClr>
              <a:buSzPts val="3400"/>
              <a:buNone/>
              <a:defRPr sz="3400">
                <a:solidFill>
                  <a:schemeClr val="lt1"/>
                </a:solidFill>
              </a:defRPr>
            </a:lvl6pPr>
            <a:lvl7pPr lvl="6" rtl="0">
              <a:spcBef>
                <a:spcPts val="0"/>
              </a:spcBef>
              <a:spcAft>
                <a:spcPts val="0"/>
              </a:spcAft>
              <a:buClr>
                <a:schemeClr val="lt1"/>
              </a:buClr>
              <a:buSzPts val="3400"/>
              <a:buNone/>
              <a:defRPr sz="3400">
                <a:solidFill>
                  <a:schemeClr val="lt1"/>
                </a:solidFill>
              </a:defRPr>
            </a:lvl7pPr>
            <a:lvl8pPr lvl="7" rtl="0">
              <a:spcBef>
                <a:spcPts val="0"/>
              </a:spcBef>
              <a:spcAft>
                <a:spcPts val="0"/>
              </a:spcAft>
              <a:buClr>
                <a:schemeClr val="lt1"/>
              </a:buClr>
              <a:buSzPts val="3400"/>
              <a:buNone/>
              <a:defRPr sz="3400">
                <a:solidFill>
                  <a:schemeClr val="lt1"/>
                </a:solidFill>
              </a:defRPr>
            </a:lvl8pPr>
            <a:lvl9pPr lvl="8" rtl="0">
              <a:spcBef>
                <a:spcPts val="0"/>
              </a:spcBef>
              <a:spcAft>
                <a:spcPts val="0"/>
              </a:spcAft>
              <a:buClr>
                <a:schemeClr val="lt1"/>
              </a:buClr>
              <a:buSzPts val="3400"/>
              <a:buNone/>
              <a:defRPr sz="3400">
                <a:solidFill>
                  <a:schemeClr val="lt1"/>
                </a:solidFill>
              </a:defRPr>
            </a:lvl9pPr>
          </a:lstStyle>
          <a:p>
            <a:endParaRPr/>
          </a:p>
        </p:txBody>
      </p:sp>
      <p:sp>
        <p:nvSpPr>
          <p:cNvPr id="125" name="Google Shape;125;p4"/>
          <p:cNvSpPr txBox="1">
            <a:spLocks noGrp="1"/>
          </p:cNvSpPr>
          <p:nvPr>
            <p:ph type="subTitle" idx="1"/>
          </p:nvPr>
        </p:nvSpPr>
        <p:spPr>
          <a:xfrm>
            <a:off x="235350" y="1642225"/>
            <a:ext cx="6897300" cy="523500"/>
          </a:xfrm>
          <a:prstGeom prst="rect">
            <a:avLst/>
          </a:prstGeom>
        </p:spPr>
        <p:txBody>
          <a:bodyPr spcFirstLastPara="1" wrap="square" lIns="90000" tIns="90000" rIns="90000" bIns="90000" anchor="t" anchorCtr="0">
            <a:spAutoFit/>
          </a:bodyPr>
          <a:lstStyle>
            <a:lvl1pPr lvl="0" rtl="0">
              <a:spcBef>
                <a:spcPts val="0"/>
              </a:spcBef>
              <a:spcAft>
                <a:spcPts val="0"/>
              </a:spcAft>
              <a:buClr>
                <a:schemeClr val="lt1"/>
              </a:buClr>
              <a:buSzPts val="2200"/>
              <a:buNone/>
              <a:defRPr sz="2200">
                <a:solidFill>
                  <a:schemeClr val="lt1"/>
                </a:solidFill>
              </a:defRPr>
            </a:lvl1pPr>
            <a:lvl2pPr lvl="1" rtl="0">
              <a:spcBef>
                <a:spcPts val="0"/>
              </a:spcBef>
              <a:spcAft>
                <a:spcPts val="0"/>
              </a:spcAft>
              <a:buClr>
                <a:schemeClr val="lt1"/>
              </a:buClr>
              <a:buSzPts val="2200"/>
              <a:buNone/>
              <a:defRPr sz="2200">
                <a:solidFill>
                  <a:schemeClr val="lt1"/>
                </a:solidFill>
              </a:defRPr>
            </a:lvl2pPr>
            <a:lvl3pPr lvl="2" rtl="0">
              <a:spcBef>
                <a:spcPts val="0"/>
              </a:spcBef>
              <a:spcAft>
                <a:spcPts val="0"/>
              </a:spcAft>
              <a:buClr>
                <a:schemeClr val="lt1"/>
              </a:buClr>
              <a:buSzPts val="2200"/>
              <a:buNone/>
              <a:defRPr sz="2200">
                <a:solidFill>
                  <a:schemeClr val="lt1"/>
                </a:solidFill>
              </a:defRPr>
            </a:lvl3pPr>
            <a:lvl4pPr lvl="3" rtl="0">
              <a:spcBef>
                <a:spcPts val="0"/>
              </a:spcBef>
              <a:spcAft>
                <a:spcPts val="0"/>
              </a:spcAft>
              <a:buClr>
                <a:schemeClr val="lt1"/>
              </a:buClr>
              <a:buSzPts val="2200"/>
              <a:buNone/>
              <a:defRPr sz="2200">
                <a:solidFill>
                  <a:schemeClr val="lt1"/>
                </a:solidFill>
              </a:defRPr>
            </a:lvl4pPr>
            <a:lvl5pPr lvl="4" rtl="0">
              <a:spcBef>
                <a:spcPts val="0"/>
              </a:spcBef>
              <a:spcAft>
                <a:spcPts val="0"/>
              </a:spcAft>
              <a:buClr>
                <a:schemeClr val="lt1"/>
              </a:buClr>
              <a:buSzPts val="2200"/>
              <a:buNone/>
              <a:defRPr sz="2200">
                <a:solidFill>
                  <a:schemeClr val="lt1"/>
                </a:solidFill>
              </a:defRPr>
            </a:lvl5pPr>
            <a:lvl6pPr lvl="5" rtl="0">
              <a:spcBef>
                <a:spcPts val="0"/>
              </a:spcBef>
              <a:spcAft>
                <a:spcPts val="0"/>
              </a:spcAft>
              <a:buClr>
                <a:schemeClr val="lt1"/>
              </a:buClr>
              <a:buSzPts val="2200"/>
              <a:buNone/>
              <a:defRPr sz="2200">
                <a:solidFill>
                  <a:schemeClr val="lt1"/>
                </a:solidFill>
              </a:defRPr>
            </a:lvl6pPr>
            <a:lvl7pPr lvl="6" rtl="0">
              <a:spcBef>
                <a:spcPts val="0"/>
              </a:spcBef>
              <a:spcAft>
                <a:spcPts val="0"/>
              </a:spcAft>
              <a:buClr>
                <a:schemeClr val="lt1"/>
              </a:buClr>
              <a:buSzPts val="2200"/>
              <a:buNone/>
              <a:defRPr sz="2200">
                <a:solidFill>
                  <a:schemeClr val="lt1"/>
                </a:solidFill>
              </a:defRPr>
            </a:lvl7pPr>
            <a:lvl8pPr lvl="7" rtl="0">
              <a:spcBef>
                <a:spcPts val="0"/>
              </a:spcBef>
              <a:spcAft>
                <a:spcPts val="0"/>
              </a:spcAft>
              <a:buClr>
                <a:schemeClr val="lt1"/>
              </a:buClr>
              <a:buSzPts val="2200"/>
              <a:buNone/>
              <a:defRPr sz="2200">
                <a:solidFill>
                  <a:schemeClr val="lt1"/>
                </a:solidFill>
              </a:defRPr>
            </a:lvl8pPr>
            <a:lvl9pPr lvl="8" rtl="0">
              <a:spcBef>
                <a:spcPts val="0"/>
              </a:spcBef>
              <a:spcAft>
                <a:spcPts val="0"/>
              </a:spcAft>
              <a:buClr>
                <a:schemeClr val="lt1"/>
              </a:buClr>
              <a:buSzPts val="2200"/>
              <a:buNone/>
              <a:defRPr sz="2200">
                <a:solidFill>
                  <a:schemeClr val="lt1"/>
                </a:solidFill>
              </a:defRPr>
            </a:lvl9pPr>
          </a:lstStyle>
          <a:p>
            <a:endParaRPr/>
          </a:p>
        </p:txBody>
      </p:sp>
      <p:grpSp>
        <p:nvGrpSpPr>
          <p:cNvPr id="126" name="Google Shape;126;p4"/>
          <p:cNvGrpSpPr/>
          <p:nvPr/>
        </p:nvGrpSpPr>
        <p:grpSpPr>
          <a:xfrm>
            <a:off x="5835704" y="3424452"/>
            <a:ext cx="2910455" cy="1387206"/>
            <a:chOff x="11671407" y="6848904"/>
            <a:chExt cx="5820911" cy="2774411"/>
          </a:xfrm>
        </p:grpSpPr>
        <p:grpSp>
          <p:nvGrpSpPr>
            <p:cNvPr id="127" name="Google Shape;127;p4"/>
            <p:cNvGrpSpPr/>
            <p:nvPr/>
          </p:nvGrpSpPr>
          <p:grpSpPr>
            <a:xfrm>
              <a:off x="12277593" y="6848904"/>
              <a:ext cx="4694223" cy="1634548"/>
              <a:chOff x="12277593" y="6848904"/>
              <a:chExt cx="4694223" cy="1634548"/>
            </a:xfrm>
          </p:grpSpPr>
          <p:grpSp>
            <p:nvGrpSpPr>
              <p:cNvPr id="128" name="Google Shape;128;p4"/>
              <p:cNvGrpSpPr/>
              <p:nvPr/>
            </p:nvGrpSpPr>
            <p:grpSpPr>
              <a:xfrm>
                <a:off x="12277593" y="6848904"/>
                <a:ext cx="1741298" cy="1634548"/>
                <a:chOff x="12277593" y="6848904"/>
                <a:chExt cx="1741298" cy="1634548"/>
              </a:xfrm>
            </p:grpSpPr>
            <p:sp>
              <p:nvSpPr>
                <p:cNvPr id="129" name="Google Shape;129;p4"/>
                <p:cNvSpPr/>
                <p:nvPr/>
              </p:nvSpPr>
              <p:spPr>
                <a:xfrm>
                  <a:off x="12395694" y="7322633"/>
                  <a:ext cx="965237" cy="494265"/>
                </a:xfrm>
                <a:custGeom>
                  <a:avLst/>
                  <a:gdLst/>
                  <a:ahLst/>
                  <a:cxnLst/>
                  <a:rect l="l" t="t" r="r" b="b"/>
                  <a:pathLst>
                    <a:path w="965237" h="494265" extrusionOk="0">
                      <a:moveTo>
                        <a:pt x="199267" y="0"/>
                      </a:moveTo>
                      <a:cubicBezTo>
                        <a:pt x="123845" y="0"/>
                        <a:pt x="54513" y="26450"/>
                        <a:pt x="0" y="70719"/>
                      </a:cubicBezTo>
                      <a:lnTo>
                        <a:pt x="21656" y="92690"/>
                      </a:lnTo>
                      <a:cubicBezTo>
                        <a:pt x="72128" y="52632"/>
                        <a:pt x="135774" y="32326"/>
                        <a:pt x="199267" y="32326"/>
                      </a:cubicBezTo>
                      <a:cubicBezTo>
                        <a:pt x="341206" y="32326"/>
                        <a:pt x="440964" y="114451"/>
                        <a:pt x="716915" y="313956"/>
                      </a:cubicBezTo>
                      <a:cubicBezTo>
                        <a:pt x="813744" y="383948"/>
                        <a:pt x="894258" y="444733"/>
                        <a:pt x="965237" y="494265"/>
                      </a:cubicBezTo>
                      <a:lnTo>
                        <a:pt x="965237" y="453480"/>
                      </a:lnTo>
                      <a:cubicBezTo>
                        <a:pt x="914918" y="417767"/>
                        <a:pt x="857036" y="375297"/>
                        <a:pt x="788163" y="325497"/>
                      </a:cubicBezTo>
                      <a:cubicBezTo>
                        <a:pt x="511177" y="125246"/>
                        <a:pt x="367400" y="0"/>
                        <a:pt x="199267" y="0"/>
                      </a:cubicBezTo>
                    </a:path>
                  </a:pathLst>
                </a:custGeom>
                <a:solidFill>
                  <a:srgbClr val="F1B472">
                    <a:alpha val="29800"/>
                  </a:srgbClr>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30" name="Google Shape;130;p4"/>
                <p:cNvSpPr/>
                <p:nvPr/>
              </p:nvSpPr>
              <p:spPr>
                <a:xfrm>
                  <a:off x="12277593" y="6848904"/>
                  <a:ext cx="657941" cy="1113182"/>
                </a:xfrm>
                <a:custGeom>
                  <a:avLst/>
                  <a:gdLst/>
                  <a:ahLst/>
                  <a:cxnLst/>
                  <a:rect l="l" t="t" r="r" b="b"/>
                  <a:pathLst>
                    <a:path w="657941" h="1113182" extrusionOk="0">
                      <a:moveTo>
                        <a:pt x="657941" y="0"/>
                      </a:moveTo>
                      <a:lnTo>
                        <a:pt x="488755" y="0"/>
                      </a:lnTo>
                      <a:lnTo>
                        <a:pt x="488755" y="795666"/>
                      </a:lnTo>
                      <a:cubicBezTo>
                        <a:pt x="488755" y="966406"/>
                        <a:pt x="424669" y="1075613"/>
                        <a:pt x="317367" y="1075613"/>
                      </a:cubicBezTo>
                      <a:cubicBezTo>
                        <a:pt x="164686" y="1075613"/>
                        <a:pt x="38122" y="973851"/>
                        <a:pt x="38122" y="793465"/>
                      </a:cubicBezTo>
                      <a:cubicBezTo>
                        <a:pt x="38122" y="707550"/>
                        <a:pt x="66767" y="640679"/>
                        <a:pt x="110921" y="593099"/>
                      </a:cubicBezTo>
                      <a:lnTo>
                        <a:pt x="89207" y="571051"/>
                      </a:lnTo>
                      <a:cubicBezTo>
                        <a:pt x="34044" y="628468"/>
                        <a:pt x="0" y="706689"/>
                        <a:pt x="0" y="793465"/>
                      </a:cubicBezTo>
                      <a:cubicBezTo>
                        <a:pt x="0" y="977334"/>
                        <a:pt x="142380" y="1113183"/>
                        <a:pt x="317367" y="1113183"/>
                      </a:cubicBezTo>
                      <a:cubicBezTo>
                        <a:pt x="492355" y="1113183"/>
                        <a:pt x="657941" y="1008282"/>
                        <a:pt x="657941" y="759570"/>
                      </a:cubicBezTo>
                      <a:lnTo>
                        <a:pt x="657941"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31" name="Google Shape;131;p4"/>
                <p:cNvSpPr/>
                <p:nvPr/>
              </p:nvSpPr>
              <p:spPr>
                <a:xfrm>
                  <a:off x="13063726" y="6848904"/>
                  <a:ext cx="955165" cy="1634548"/>
                </a:xfrm>
                <a:custGeom>
                  <a:avLst/>
                  <a:gdLst/>
                  <a:ahLst/>
                  <a:cxnLst/>
                  <a:rect l="l" t="t" r="r" b="b"/>
                  <a:pathLst>
                    <a:path w="955165" h="1634548" extrusionOk="0">
                      <a:moveTo>
                        <a:pt x="637798" y="1080838"/>
                      </a:moveTo>
                      <a:cubicBezTo>
                        <a:pt x="578633" y="1080838"/>
                        <a:pt x="526744" y="1066503"/>
                        <a:pt x="466410" y="1035421"/>
                      </a:cubicBezTo>
                      <a:lnTo>
                        <a:pt x="466410" y="791245"/>
                      </a:lnTo>
                      <a:cubicBezTo>
                        <a:pt x="466410" y="620506"/>
                        <a:pt x="530497" y="511318"/>
                        <a:pt x="637798" y="511318"/>
                      </a:cubicBezTo>
                      <a:cubicBezTo>
                        <a:pt x="747168" y="511318"/>
                        <a:pt x="785980" y="613080"/>
                        <a:pt x="785980" y="793446"/>
                      </a:cubicBezTo>
                      <a:cubicBezTo>
                        <a:pt x="785980" y="983650"/>
                        <a:pt x="739835" y="1080838"/>
                        <a:pt x="637798" y="1080838"/>
                      </a:cubicBezTo>
                      <a:moveTo>
                        <a:pt x="637798" y="473729"/>
                      </a:moveTo>
                      <a:cubicBezTo>
                        <a:pt x="462792" y="473729"/>
                        <a:pt x="297224" y="578630"/>
                        <a:pt x="297224" y="827341"/>
                      </a:cubicBezTo>
                      <a:lnTo>
                        <a:pt x="297224" y="1165279"/>
                      </a:lnTo>
                      <a:cubicBezTo>
                        <a:pt x="297224" y="1366947"/>
                        <a:pt x="437728" y="1354564"/>
                        <a:pt x="437728" y="1425512"/>
                      </a:cubicBezTo>
                      <a:cubicBezTo>
                        <a:pt x="437728" y="1496461"/>
                        <a:pt x="356198" y="1606778"/>
                        <a:pt x="233196" y="1606778"/>
                      </a:cubicBezTo>
                      <a:cubicBezTo>
                        <a:pt x="185040" y="1606778"/>
                        <a:pt x="169186" y="1567141"/>
                        <a:pt x="169186" y="1518260"/>
                      </a:cubicBezTo>
                      <a:lnTo>
                        <a:pt x="169186" y="0"/>
                      </a:lnTo>
                      <a:lnTo>
                        <a:pt x="0" y="0"/>
                      </a:lnTo>
                      <a:lnTo>
                        <a:pt x="0" y="1421436"/>
                      </a:lnTo>
                      <a:cubicBezTo>
                        <a:pt x="0" y="1539122"/>
                        <a:pt x="117220" y="1634549"/>
                        <a:pt x="233196" y="1634549"/>
                      </a:cubicBezTo>
                      <a:cubicBezTo>
                        <a:pt x="349171" y="1634549"/>
                        <a:pt x="466410" y="1539122"/>
                        <a:pt x="466410" y="1421436"/>
                      </a:cubicBezTo>
                      <a:lnTo>
                        <a:pt x="466410" y="1070713"/>
                      </a:lnTo>
                      <a:cubicBezTo>
                        <a:pt x="524944" y="1098331"/>
                        <a:pt x="579935" y="1113183"/>
                        <a:pt x="637798" y="1113183"/>
                      </a:cubicBezTo>
                      <a:cubicBezTo>
                        <a:pt x="812805" y="1113183"/>
                        <a:pt x="955166" y="971056"/>
                        <a:pt x="955166" y="793446"/>
                      </a:cubicBezTo>
                      <a:cubicBezTo>
                        <a:pt x="955166" y="609578"/>
                        <a:pt x="812805" y="473729"/>
                        <a:pt x="637798" y="473729"/>
                      </a:cubicBezTo>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132" name="Google Shape;132;p4"/>
              <p:cNvGrpSpPr/>
              <p:nvPr/>
            </p:nvGrpSpPr>
            <p:grpSpPr>
              <a:xfrm>
                <a:off x="14284849" y="7357313"/>
                <a:ext cx="2686967" cy="574821"/>
                <a:chOff x="14284849" y="7357313"/>
                <a:chExt cx="2686967" cy="574821"/>
              </a:xfrm>
            </p:grpSpPr>
            <p:grpSp>
              <p:nvGrpSpPr>
                <p:cNvPr id="133" name="Google Shape;133;p4"/>
                <p:cNvGrpSpPr/>
                <p:nvPr/>
              </p:nvGrpSpPr>
              <p:grpSpPr>
                <a:xfrm>
                  <a:off x="14284849" y="7719194"/>
                  <a:ext cx="2686967" cy="212940"/>
                  <a:chOff x="14284849" y="7719194"/>
                  <a:chExt cx="2686967" cy="212940"/>
                </a:xfrm>
              </p:grpSpPr>
              <p:sp>
                <p:nvSpPr>
                  <p:cNvPr id="134" name="Google Shape;134;p4"/>
                  <p:cNvSpPr/>
                  <p:nvPr/>
                </p:nvSpPr>
                <p:spPr>
                  <a:xfrm>
                    <a:off x="14284849" y="7721931"/>
                    <a:ext cx="130872" cy="207467"/>
                  </a:xfrm>
                  <a:custGeom>
                    <a:avLst/>
                    <a:gdLst/>
                    <a:ahLst/>
                    <a:cxnLst/>
                    <a:rect l="l" t="t" r="r" b="b"/>
                    <a:pathLst>
                      <a:path w="130872" h="207467" extrusionOk="0">
                        <a:moveTo>
                          <a:pt x="63301" y="0"/>
                        </a:moveTo>
                        <a:cubicBezTo>
                          <a:pt x="84612" y="0"/>
                          <a:pt x="101194" y="5168"/>
                          <a:pt x="113065" y="15522"/>
                        </a:cubicBezTo>
                        <a:cubicBezTo>
                          <a:pt x="124937" y="25857"/>
                          <a:pt x="130872" y="40249"/>
                          <a:pt x="130872" y="58699"/>
                        </a:cubicBezTo>
                        <a:cubicBezTo>
                          <a:pt x="130872" y="79197"/>
                          <a:pt x="124362" y="94107"/>
                          <a:pt x="111380" y="103427"/>
                        </a:cubicBezTo>
                        <a:cubicBezTo>
                          <a:pt x="98398" y="112748"/>
                          <a:pt x="80745" y="117418"/>
                          <a:pt x="58438" y="117418"/>
                        </a:cubicBezTo>
                        <a:lnTo>
                          <a:pt x="29832" y="117418"/>
                        </a:lnTo>
                        <a:lnTo>
                          <a:pt x="29832" y="207467"/>
                        </a:lnTo>
                        <a:lnTo>
                          <a:pt x="0" y="207467"/>
                        </a:lnTo>
                        <a:lnTo>
                          <a:pt x="0" y="19"/>
                        </a:lnTo>
                        <a:lnTo>
                          <a:pt x="63301" y="19"/>
                        </a:lnTo>
                        <a:close/>
                        <a:moveTo>
                          <a:pt x="29832" y="91255"/>
                        </a:moveTo>
                        <a:lnTo>
                          <a:pt x="57232" y="91255"/>
                        </a:lnTo>
                        <a:cubicBezTo>
                          <a:pt x="71420" y="91255"/>
                          <a:pt x="82123" y="88824"/>
                          <a:pt x="89323" y="83963"/>
                        </a:cubicBezTo>
                        <a:cubicBezTo>
                          <a:pt x="96522" y="79083"/>
                          <a:pt x="100141" y="70470"/>
                          <a:pt x="100141" y="58106"/>
                        </a:cubicBezTo>
                        <a:cubicBezTo>
                          <a:pt x="100141" y="46336"/>
                          <a:pt x="96484" y="38068"/>
                          <a:pt x="89169" y="33302"/>
                        </a:cubicBezTo>
                        <a:cubicBezTo>
                          <a:pt x="81874" y="28556"/>
                          <a:pt x="71228" y="26163"/>
                          <a:pt x="57232" y="26163"/>
                        </a:cubicBezTo>
                        <a:lnTo>
                          <a:pt x="29832" y="26163"/>
                        </a:lnTo>
                        <a:lnTo>
                          <a:pt x="29832" y="91255"/>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35" name="Google Shape;135;p4"/>
                  <p:cNvSpPr/>
                  <p:nvPr/>
                </p:nvSpPr>
                <p:spPr>
                  <a:xfrm>
                    <a:off x="14489649" y="7720706"/>
                    <a:ext cx="202981" cy="208653"/>
                  </a:xfrm>
                  <a:custGeom>
                    <a:avLst/>
                    <a:gdLst/>
                    <a:ahLst/>
                    <a:cxnLst/>
                    <a:rect l="l" t="t" r="r" b="b"/>
                    <a:pathLst>
                      <a:path w="202981" h="208653" extrusionOk="0">
                        <a:moveTo>
                          <a:pt x="110155" y="0"/>
                        </a:moveTo>
                        <a:lnTo>
                          <a:pt x="202981" y="208654"/>
                        </a:lnTo>
                        <a:lnTo>
                          <a:pt x="172556" y="208654"/>
                        </a:lnTo>
                        <a:lnTo>
                          <a:pt x="144850" y="147524"/>
                        </a:lnTo>
                        <a:lnTo>
                          <a:pt x="56599" y="147524"/>
                        </a:lnTo>
                        <a:lnTo>
                          <a:pt x="30425" y="208654"/>
                        </a:lnTo>
                        <a:lnTo>
                          <a:pt x="0" y="208654"/>
                        </a:lnTo>
                        <a:lnTo>
                          <a:pt x="89150" y="0"/>
                        </a:lnTo>
                        <a:lnTo>
                          <a:pt x="110155" y="0"/>
                        </a:lnTo>
                        <a:close/>
                        <a:moveTo>
                          <a:pt x="67858" y="120748"/>
                        </a:moveTo>
                        <a:lnTo>
                          <a:pt x="133285" y="120748"/>
                        </a:lnTo>
                        <a:lnTo>
                          <a:pt x="99509" y="40441"/>
                        </a:lnTo>
                        <a:lnTo>
                          <a:pt x="67858" y="120748"/>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36" name="Google Shape;136;p4"/>
                  <p:cNvSpPr/>
                  <p:nvPr/>
                </p:nvSpPr>
                <p:spPr>
                  <a:xfrm>
                    <a:off x="14798496" y="7721931"/>
                    <a:ext cx="160091" cy="207447"/>
                  </a:xfrm>
                  <a:custGeom>
                    <a:avLst/>
                    <a:gdLst/>
                    <a:ahLst/>
                    <a:cxnLst/>
                    <a:rect l="l" t="t" r="r" b="b"/>
                    <a:pathLst>
                      <a:path w="160091" h="207447" extrusionOk="0">
                        <a:moveTo>
                          <a:pt x="57231" y="0"/>
                        </a:moveTo>
                        <a:cubicBezTo>
                          <a:pt x="76283" y="0"/>
                          <a:pt x="91563" y="5474"/>
                          <a:pt x="103032" y="16421"/>
                        </a:cubicBezTo>
                        <a:cubicBezTo>
                          <a:pt x="114482" y="27369"/>
                          <a:pt x="120207" y="41168"/>
                          <a:pt x="120207" y="57781"/>
                        </a:cubicBezTo>
                        <a:cubicBezTo>
                          <a:pt x="120207" y="69953"/>
                          <a:pt x="117316" y="80346"/>
                          <a:pt x="111533" y="88977"/>
                        </a:cubicBezTo>
                        <a:cubicBezTo>
                          <a:pt x="105770" y="97590"/>
                          <a:pt x="97096" y="104231"/>
                          <a:pt x="85531" y="108901"/>
                        </a:cubicBezTo>
                        <a:cubicBezTo>
                          <a:pt x="92022" y="113150"/>
                          <a:pt x="97250" y="117361"/>
                          <a:pt x="101194" y="121514"/>
                        </a:cubicBezTo>
                        <a:cubicBezTo>
                          <a:pt x="105157" y="125686"/>
                          <a:pt x="112606" y="135868"/>
                          <a:pt x="123558" y="152098"/>
                        </a:cubicBezTo>
                        <a:lnTo>
                          <a:pt x="160091" y="207448"/>
                        </a:lnTo>
                        <a:lnTo>
                          <a:pt x="124783" y="207448"/>
                        </a:lnTo>
                        <a:lnTo>
                          <a:pt x="91907" y="156347"/>
                        </a:lnTo>
                        <a:cubicBezTo>
                          <a:pt x="82985" y="142567"/>
                          <a:pt x="74924" y="132576"/>
                          <a:pt x="67724" y="126394"/>
                        </a:cubicBezTo>
                        <a:cubicBezTo>
                          <a:pt x="60525" y="120212"/>
                          <a:pt x="52349" y="117112"/>
                          <a:pt x="43216" y="117112"/>
                        </a:cubicBezTo>
                        <a:lnTo>
                          <a:pt x="29832" y="117112"/>
                        </a:lnTo>
                        <a:lnTo>
                          <a:pt x="29832" y="207448"/>
                        </a:lnTo>
                        <a:lnTo>
                          <a:pt x="0" y="207448"/>
                        </a:lnTo>
                        <a:lnTo>
                          <a:pt x="0" y="19"/>
                        </a:lnTo>
                        <a:lnTo>
                          <a:pt x="57231" y="19"/>
                        </a:lnTo>
                        <a:close/>
                        <a:moveTo>
                          <a:pt x="29832" y="90949"/>
                        </a:moveTo>
                        <a:lnTo>
                          <a:pt x="48998" y="90949"/>
                        </a:lnTo>
                        <a:cubicBezTo>
                          <a:pt x="64010" y="90949"/>
                          <a:pt x="74560" y="88116"/>
                          <a:pt x="80649" y="82432"/>
                        </a:cubicBezTo>
                        <a:cubicBezTo>
                          <a:pt x="86738" y="76748"/>
                          <a:pt x="89782" y="68537"/>
                          <a:pt x="89782" y="57781"/>
                        </a:cubicBezTo>
                        <a:cubicBezTo>
                          <a:pt x="89782" y="47656"/>
                          <a:pt x="86833" y="39847"/>
                          <a:pt x="80955" y="34355"/>
                        </a:cubicBezTo>
                        <a:cubicBezTo>
                          <a:pt x="75077" y="28881"/>
                          <a:pt x="66461" y="26144"/>
                          <a:pt x="55087" y="26144"/>
                        </a:cubicBezTo>
                        <a:lnTo>
                          <a:pt x="29832" y="26144"/>
                        </a:lnTo>
                        <a:lnTo>
                          <a:pt x="29832" y="90949"/>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37" name="Google Shape;137;p4"/>
                  <p:cNvSpPr/>
                  <p:nvPr/>
                </p:nvSpPr>
                <p:spPr>
                  <a:xfrm>
                    <a:off x="15032515" y="7721931"/>
                    <a:ext cx="173456" cy="207447"/>
                  </a:xfrm>
                  <a:custGeom>
                    <a:avLst/>
                    <a:gdLst/>
                    <a:ahLst/>
                    <a:cxnLst/>
                    <a:rect l="l" t="t" r="r" b="b"/>
                    <a:pathLst>
                      <a:path w="173456" h="207447" extrusionOk="0">
                        <a:moveTo>
                          <a:pt x="173456" y="0"/>
                        </a:moveTo>
                        <a:lnTo>
                          <a:pt x="173456" y="26163"/>
                        </a:lnTo>
                        <a:lnTo>
                          <a:pt x="101021" y="26163"/>
                        </a:lnTo>
                        <a:lnTo>
                          <a:pt x="101021" y="207448"/>
                        </a:lnTo>
                        <a:lnTo>
                          <a:pt x="71190" y="207448"/>
                        </a:lnTo>
                        <a:lnTo>
                          <a:pt x="71190" y="26163"/>
                        </a:lnTo>
                        <a:lnTo>
                          <a:pt x="0" y="26163"/>
                        </a:lnTo>
                        <a:lnTo>
                          <a:pt x="0" y="0"/>
                        </a:lnTo>
                        <a:lnTo>
                          <a:pt x="173456"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38" name="Google Shape;138;p4"/>
                  <p:cNvSpPr/>
                  <p:nvPr/>
                </p:nvSpPr>
                <p:spPr>
                  <a:xfrm>
                    <a:off x="15317044" y="7721931"/>
                    <a:ext cx="192316" cy="207447"/>
                  </a:xfrm>
                  <a:custGeom>
                    <a:avLst/>
                    <a:gdLst/>
                    <a:ahLst/>
                    <a:cxnLst/>
                    <a:rect l="l" t="t" r="r" b="b"/>
                    <a:pathLst>
                      <a:path w="192316" h="207447" extrusionOk="0">
                        <a:moveTo>
                          <a:pt x="24643" y="0"/>
                        </a:moveTo>
                        <a:lnTo>
                          <a:pt x="163710" y="160902"/>
                        </a:lnTo>
                        <a:lnTo>
                          <a:pt x="163710" y="0"/>
                        </a:lnTo>
                        <a:lnTo>
                          <a:pt x="192316" y="0"/>
                        </a:lnTo>
                        <a:lnTo>
                          <a:pt x="192316" y="207448"/>
                        </a:lnTo>
                        <a:lnTo>
                          <a:pt x="166448" y="207448"/>
                        </a:lnTo>
                        <a:lnTo>
                          <a:pt x="28606" y="47752"/>
                        </a:lnTo>
                        <a:lnTo>
                          <a:pt x="28606" y="207448"/>
                        </a:lnTo>
                        <a:lnTo>
                          <a:pt x="0" y="207448"/>
                        </a:lnTo>
                        <a:lnTo>
                          <a:pt x="0" y="0"/>
                        </a:lnTo>
                        <a:lnTo>
                          <a:pt x="24643"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39" name="Google Shape;139;p4"/>
                  <p:cNvSpPr/>
                  <p:nvPr/>
                </p:nvSpPr>
                <p:spPr>
                  <a:xfrm>
                    <a:off x="15638069" y="7721931"/>
                    <a:ext cx="120513" cy="207447"/>
                  </a:xfrm>
                  <a:custGeom>
                    <a:avLst/>
                    <a:gdLst/>
                    <a:ahLst/>
                    <a:cxnLst/>
                    <a:rect l="l" t="t" r="r" b="b"/>
                    <a:pathLst>
                      <a:path w="120513" h="207447" extrusionOk="0">
                        <a:moveTo>
                          <a:pt x="117775" y="0"/>
                        </a:moveTo>
                        <a:lnTo>
                          <a:pt x="117775" y="26469"/>
                        </a:lnTo>
                        <a:lnTo>
                          <a:pt x="29832" y="26469"/>
                        </a:lnTo>
                        <a:lnTo>
                          <a:pt x="29832" y="89724"/>
                        </a:lnTo>
                        <a:lnTo>
                          <a:pt x="114731" y="89724"/>
                        </a:lnTo>
                        <a:lnTo>
                          <a:pt x="114731" y="116174"/>
                        </a:lnTo>
                        <a:lnTo>
                          <a:pt x="29832" y="116174"/>
                        </a:lnTo>
                        <a:lnTo>
                          <a:pt x="29832" y="180672"/>
                        </a:lnTo>
                        <a:lnTo>
                          <a:pt x="120513" y="180672"/>
                        </a:lnTo>
                        <a:lnTo>
                          <a:pt x="120513" y="207448"/>
                        </a:lnTo>
                        <a:lnTo>
                          <a:pt x="0" y="207448"/>
                        </a:lnTo>
                        <a:lnTo>
                          <a:pt x="0" y="0"/>
                        </a:lnTo>
                        <a:lnTo>
                          <a:pt x="117775"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40" name="Google Shape;140;p4"/>
                  <p:cNvSpPr/>
                  <p:nvPr/>
                </p:nvSpPr>
                <p:spPr>
                  <a:xfrm>
                    <a:off x="15879670" y="7721931"/>
                    <a:ext cx="160091" cy="207447"/>
                  </a:xfrm>
                  <a:custGeom>
                    <a:avLst/>
                    <a:gdLst/>
                    <a:ahLst/>
                    <a:cxnLst/>
                    <a:rect l="l" t="t" r="r" b="b"/>
                    <a:pathLst>
                      <a:path w="160091" h="207447" extrusionOk="0">
                        <a:moveTo>
                          <a:pt x="57231" y="0"/>
                        </a:moveTo>
                        <a:cubicBezTo>
                          <a:pt x="76283" y="0"/>
                          <a:pt x="91563" y="5474"/>
                          <a:pt x="103032" y="16421"/>
                        </a:cubicBezTo>
                        <a:cubicBezTo>
                          <a:pt x="114482" y="27369"/>
                          <a:pt x="120207" y="41168"/>
                          <a:pt x="120207" y="57781"/>
                        </a:cubicBezTo>
                        <a:cubicBezTo>
                          <a:pt x="120207" y="69953"/>
                          <a:pt x="117316" y="80346"/>
                          <a:pt x="111533" y="88977"/>
                        </a:cubicBezTo>
                        <a:cubicBezTo>
                          <a:pt x="105770" y="97590"/>
                          <a:pt x="97096" y="104231"/>
                          <a:pt x="85531" y="108901"/>
                        </a:cubicBezTo>
                        <a:cubicBezTo>
                          <a:pt x="92022" y="113150"/>
                          <a:pt x="97249" y="117361"/>
                          <a:pt x="101194" y="121514"/>
                        </a:cubicBezTo>
                        <a:cubicBezTo>
                          <a:pt x="105157" y="125686"/>
                          <a:pt x="112606" y="135868"/>
                          <a:pt x="123558" y="152098"/>
                        </a:cubicBezTo>
                        <a:lnTo>
                          <a:pt x="160091" y="207448"/>
                        </a:lnTo>
                        <a:lnTo>
                          <a:pt x="124784" y="207448"/>
                        </a:lnTo>
                        <a:lnTo>
                          <a:pt x="91907" y="156347"/>
                        </a:lnTo>
                        <a:cubicBezTo>
                          <a:pt x="82985" y="142567"/>
                          <a:pt x="74924" y="132576"/>
                          <a:pt x="67724" y="126394"/>
                        </a:cubicBezTo>
                        <a:cubicBezTo>
                          <a:pt x="60525" y="120212"/>
                          <a:pt x="52349" y="117112"/>
                          <a:pt x="43216" y="117112"/>
                        </a:cubicBezTo>
                        <a:lnTo>
                          <a:pt x="29832" y="117112"/>
                        </a:lnTo>
                        <a:lnTo>
                          <a:pt x="29832" y="207448"/>
                        </a:lnTo>
                        <a:lnTo>
                          <a:pt x="0" y="207448"/>
                        </a:lnTo>
                        <a:lnTo>
                          <a:pt x="0" y="19"/>
                        </a:lnTo>
                        <a:lnTo>
                          <a:pt x="57231" y="19"/>
                        </a:lnTo>
                        <a:close/>
                        <a:moveTo>
                          <a:pt x="29832" y="90949"/>
                        </a:moveTo>
                        <a:lnTo>
                          <a:pt x="48998" y="90949"/>
                        </a:lnTo>
                        <a:cubicBezTo>
                          <a:pt x="64010" y="90949"/>
                          <a:pt x="74560" y="88116"/>
                          <a:pt x="80648" y="82432"/>
                        </a:cubicBezTo>
                        <a:cubicBezTo>
                          <a:pt x="86738" y="76748"/>
                          <a:pt x="89782" y="68537"/>
                          <a:pt x="89782" y="57781"/>
                        </a:cubicBezTo>
                        <a:cubicBezTo>
                          <a:pt x="89782" y="47656"/>
                          <a:pt x="86833" y="39847"/>
                          <a:pt x="80955" y="34355"/>
                        </a:cubicBezTo>
                        <a:cubicBezTo>
                          <a:pt x="75077" y="28881"/>
                          <a:pt x="66460" y="26144"/>
                          <a:pt x="55087" y="26144"/>
                        </a:cubicBezTo>
                        <a:lnTo>
                          <a:pt x="29832" y="26144"/>
                        </a:lnTo>
                        <a:lnTo>
                          <a:pt x="29832" y="90949"/>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41" name="Google Shape;141;p4"/>
                  <p:cNvSpPr/>
                  <p:nvPr/>
                </p:nvSpPr>
                <p:spPr>
                  <a:xfrm>
                    <a:off x="16141070" y="7719194"/>
                    <a:ext cx="117163" cy="212940"/>
                  </a:xfrm>
                  <a:custGeom>
                    <a:avLst/>
                    <a:gdLst/>
                    <a:ahLst/>
                    <a:cxnLst/>
                    <a:rect l="l" t="t" r="r" b="b"/>
                    <a:pathLst>
                      <a:path w="117163" h="212940" extrusionOk="0">
                        <a:moveTo>
                          <a:pt x="108949" y="14603"/>
                        </a:moveTo>
                        <a:lnTo>
                          <a:pt x="108949" y="48364"/>
                        </a:lnTo>
                        <a:cubicBezTo>
                          <a:pt x="101845" y="41474"/>
                          <a:pt x="94301" y="36154"/>
                          <a:pt x="86278" y="32402"/>
                        </a:cubicBezTo>
                        <a:cubicBezTo>
                          <a:pt x="78255" y="28651"/>
                          <a:pt x="69582" y="26776"/>
                          <a:pt x="60257" y="26776"/>
                        </a:cubicBezTo>
                        <a:cubicBezTo>
                          <a:pt x="50722" y="26776"/>
                          <a:pt x="43254" y="29015"/>
                          <a:pt x="37893" y="33455"/>
                        </a:cubicBezTo>
                        <a:cubicBezTo>
                          <a:pt x="32512" y="37934"/>
                          <a:pt x="29832" y="43713"/>
                          <a:pt x="29832" y="50795"/>
                        </a:cubicBezTo>
                        <a:cubicBezTo>
                          <a:pt x="29832" y="64594"/>
                          <a:pt x="38601" y="76307"/>
                          <a:pt x="56159" y="85934"/>
                        </a:cubicBezTo>
                        <a:cubicBezTo>
                          <a:pt x="73698" y="95561"/>
                          <a:pt x="88250" y="105456"/>
                          <a:pt x="99815" y="115600"/>
                        </a:cubicBezTo>
                        <a:cubicBezTo>
                          <a:pt x="111380" y="125743"/>
                          <a:pt x="117163" y="140136"/>
                          <a:pt x="117163" y="158796"/>
                        </a:cubicBezTo>
                        <a:cubicBezTo>
                          <a:pt x="117163" y="174414"/>
                          <a:pt x="111591" y="187333"/>
                          <a:pt x="100428" y="197572"/>
                        </a:cubicBezTo>
                        <a:cubicBezTo>
                          <a:pt x="89265" y="207812"/>
                          <a:pt x="74770" y="212941"/>
                          <a:pt x="56906" y="212941"/>
                        </a:cubicBezTo>
                        <a:cubicBezTo>
                          <a:pt x="46567" y="212941"/>
                          <a:pt x="36725" y="211276"/>
                          <a:pt x="27400" y="207926"/>
                        </a:cubicBezTo>
                        <a:cubicBezTo>
                          <a:pt x="18056" y="204577"/>
                          <a:pt x="9229" y="199850"/>
                          <a:pt x="919" y="193783"/>
                        </a:cubicBezTo>
                        <a:lnTo>
                          <a:pt x="919" y="156060"/>
                        </a:lnTo>
                        <a:cubicBezTo>
                          <a:pt x="8215" y="165782"/>
                          <a:pt x="16639" y="173304"/>
                          <a:pt x="26175" y="178567"/>
                        </a:cubicBezTo>
                        <a:cubicBezTo>
                          <a:pt x="35710" y="183849"/>
                          <a:pt x="45954" y="186472"/>
                          <a:pt x="56906" y="186472"/>
                        </a:cubicBezTo>
                        <a:cubicBezTo>
                          <a:pt x="65637" y="186472"/>
                          <a:pt x="72894" y="183945"/>
                          <a:pt x="78677" y="178873"/>
                        </a:cubicBezTo>
                        <a:cubicBezTo>
                          <a:pt x="84459" y="173801"/>
                          <a:pt x="87350" y="167218"/>
                          <a:pt x="87350" y="159103"/>
                        </a:cubicBezTo>
                        <a:cubicBezTo>
                          <a:pt x="87350" y="150184"/>
                          <a:pt x="84248" y="142662"/>
                          <a:pt x="78064" y="136576"/>
                        </a:cubicBezTo>
                        <a:cubicBezTo>
                          <a:pt x="71879" y="130490"/>
                          <a:pt x="60353" y="122490"/>
                          <a:pt x="43522" y="112557"/>
                        </a:cubicBezTo>
                        <a:cubicBezTo>
                          <a:pt x="26672" y="102623"/>
                          <a:pt x="15222" y="93092"/>
                          <a:pt x="9134" y="83963"/>
                        </a:cubicBezTo>
                        <a:cubicBezTo>
                          <a:pt x="3044" y="74834"/>
                          <a:pt x="0" y="64077"/>
                          <a:pt x="0" y="51714"/>
                        </a:cubicBezTo>
                        <a:cubicBezTo>
                          <a:pt x="0" y="36919"/>
                          <a:pt x="5783" y="24594"/>
                          <a:pt x="17348" y="14756"/>
                        </a:cubicBezTo>
                        <a:cubicBezTo>
                          <a:pt x="28913" y="4919"/>
                          <a:pt x="43522" y="0"/>
                          <a:pt x="61176" y="0"/>
                        </a:cubicBezTo>
                        <a:cubicBezTo>
                          <a:pt x="69697" y="0"/>
                          <a:pt x="78006" y="1263"/>
                          <a:pt x="86125" y="3809"/>
                        </a:cubicBezTo>
                        <a:cubicBezTo>
                          <a:pt x="94243" y="6335"/>
                          <a:pt x="101845" y="9933"/>
                          <a:pt x="108949" y="14603"/>
                        </a:cubicBezTo>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42" name="Google Shape;142;p4"/>
                  <p:cNvSpPr/>
                  <p:nvPr/>
                </p:nvSpPr>
                <p:spPr>
                  <a:xfrm>
                    <a:off x="16377501" y="7721931"/>
                    <a:ext cx="176194" cy="207447"/>
                  </a:xfrm>
                  <a:custGeom>
                    <a:avLst/>
                    <a:gdLst/>
                    <a:ahLst/>
                    <a:cxnLst/>
                    <a:rect l="l" t="t" r="r" b="b"/>
                    <a:pathLst>
                      <a:path w="176194" h="207447" extrusionOk="0">
                        <a:moveTo>
                          <a:pt x="29832" y="0"/>
                        </a:moveTo>
                        <a:lnTo>
                          <a:pt x="29832" y="89724"/>
                        </a:lnTo>
                        <a:lnTo>
                          <a:pt x="146382" y="89724"/>
                        </a:lnTo>
                        <a:lnTo>
                          <a:pt x="146382" y="0"/>
                        </a:lnTo>
                        <a:lnTo>
                          <a:pt x="176194" y="0"/>
                        </a:lnTo>
                        <a:lnTo>
                          <a:pt x="176194" y="207448"/>
                        </a:lnTo>
                        <a:lnTo>
                          <a:pt x="146382" y="207448"/>
                        </a:lnTo>
                        <a:lnTo>
                          <a:pt x="146382" y="117093"/>
                        </a:lnTo>
                        <a:lnTo>
                          <a:pt x="29832" y="117093"/>
                        </a:lnTo>
                        <a:lnTo>
                          <a:pt x="29832" y="207448"/>
                        </a:lnTo>
                        <a:lnTo>
                          <a:pt x="0" y="207448"/>
                        </a:lnTo>
                        <a:lnTo>
                          <a:pt x="0" y="0"/>
                        </a:lnTo>
                        <a:lnTo>
                          <a:pt x="29832"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43" name="Google Shape;143;p4"/>
                  <p:cNvSpPr/>
                  <p:nvPr/>
                </p:nvSpPr>
                <p:spPr>
                  <a:xfrm>
                    <a:off x="16682404" y="7721912"/>
                    <a:ext cx="29831" cy="207447"/>
                  </a:xfrm>
                  <a:custGeom>
                    <a:avLst/>
                    <a:gdLst/>
                    <a:ahLst/>
                    <a:cxnLst/>
                    <a:rect l="l" t="t" r="r" b="b"/>
                    <a:pathLst>
                      <a:path w="29831" h="207447" extrusionOk="0">
                        <a:moveTo>
                          <a:pt x="0" y="0"/>
                        </a:moveTo>
                        <a:lnTo>
                          <a:pt x="29832" y="0"/>
                        </a:lnTo>
                        <a:lnTo>
                          <a:pt x="29832" y="207448"/>
                        </a:lnTo>
                        <a:lnTo>
                          <a:pt x="0" y="207448"/>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44" name="Google Shape;144;p4"/>
                  <p:cNvSpPr/>
                  <p:nvPr/>
                </p:nvSpPr>
                <p:spPr>
                  <a:xfrm>
                    <a:off x="16840944" y="7721931"/>
                    <a:ext cx="130872" cy="207467"/>
                  </a:xfrm>
                  <a:custGeom>
                    <a:avLst/>
                    <a:gdLst/>
                    <a:ahLst/>
                    <a:cxnLst/>
                    <a:rect l="l" t="t" r="r" b="b"/>
                    <a:pathLst>
                      <a:path w="130872" h="207467" extrusionOk="0">
                        <a:moveTo>
                          <a:pt x="63301" y="0"/>
                        </a:moveTo>
                        <a:cubicBezTo>
                          <a:pt x="84612" y="0"/>
                          <a:pt x="101194" y="5168"/>
                          <a:pt x="113065" y="15522"/>
                        </a:cubicBezTo>
                        <a:cubicBezTo>
                          <a:pt x="124936" y="25857"/>
                          <a:pt x="130872" y="40249"/>
                          <a:pt x="130872" y="58699"/>
                        </a:cubicBezTo>
                        <a:cubicBezTo>
                          <a:pt x="130872" y="79197"/>
                          <a:pt x="124362" y="94107"/>
                          <a:pt x="111380" y="103427"/>
                        </a:cubicBezTo>
                        <a:cubicBezTo>
                          <a:pt x="98398" y="112748"/>
                          <a:pt x="80745" y="117418"/>
                          <a:pt x="58438" y="117418"/>
                        </a:cubicBezTo>
                        <a:lnTo>
                          <a:pt x="29832" y="117418"/>
                        </a:lnTo>
                        <a:lnTo>
                          <a:pt x="29832" y="207467"/>
                        </a:lnTo>
                        <a:lnTo>
                          <a:pt x="0" y="207467"/>
                        </a:lnTo>
                        <a:lnTo>
                          <a:pt x="0" y="19"/>
                        </a:lnTo>
                        <a:lnTo>
                          <a:pt x="63301" y="19"/>
                        </a:lnTo>
                        <a:close/>
                        <a:moveTo>
                          <a:pt x="29832" y="91255"/>
                        </a:moveTo>
                        <a:lnTo>
                          <a:pt x="57232" y="91255"/>
                        </a:lnTo>
                        <a:cubicBezTo>
                          <a:pt x="71420" y="91255"/>
                          <a:pt x="82123" y="88824"/>
                          <a:pt x="89323" y="83963"/>
                        </a:cubicBezTo>
                        <a:cubicBezTo>
                          <a:pt x="96522" y="79083"/>
                          <a:pt x="100141" y="70470"/>
                          <a:pt x="100141" y="58106"/>
                        </a:cubicBezTo>
                        <a:cubicBezTo>
                          <a:pt x="100141" y="46336"/>
                          <a:pt x="96484" y="38068"/>
                          <a:pt x="89169" y="33302"/>
                        </a:cubicBezTo>
                        <a:cubicBezTo>
                          <a:pt x="81874" y="28556"/>
                          <a:pt x="71209" y="26163"/>
                          <a:pt x="57232" y="26163"/>
                        </a:cubicBezTo>
                        <a:lnTo>
                          <a:pt x="29832" y="26163"/>
                        </a:lnTo>
                        <a:lnTo>
                          <a:pt x="29832" y="91255"/>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145" name="Google Shape;145;p4"/>
                <p:cNvGrpSpPr/>
                <p:nvPr/>
              </p:nvGrpSpPr>
              <p:grpSpPr>
                <a:xfrm>
                  <a:off x="14405171" y="7357313"/>
                  <a:ext cx="2446342" cy="252080"/>
                  <a:chOff x="14405171" y="7357313"/>
                  <a:chExt cx="2446342" cy="252080"/>
                </a:xfrm>
              </p:grpSpPr>
              <p:sp>
                <p:nvSpPr>
                  <p:cNvPr id="146" name="Google Shape;146;p4"/>
                  <p:cNvSpPr/>
                  <p:nvPr/>
                </p:nvSpPr>
                <p:spPr>
                  <a:xfrm>
                    <a:off x="14405171" y="7360242"/>
                    <a:ext cx="68719" cy="249151"/>
                  </a:xfrm>
                  <a:custGeom>
                    <a:avLst/>
                    <a:gdLst/>
                    <a:ahLst/>
                    <a:cxnLst/>
                    <a:rect l="l" t="t" r="r" b="b"/>
                    <a:pathLst>
                      <a:path w="68719" h="249151" extrusionOk="0">
                        <a:moveTo>
                          <a:pt x="39022" y="19"/>
                        </a:moveTo>
                        <a:lnTo>
                          <a:pt x="68720" y="19"/>
                        </a:lnTo>
                        <a:lnTo>
                          <a:pt x="68720" y="177400"/>
                        </a:lnTo>
                        <a:cubicBezTo>
                          <a:pt x="68720" y="197304"/>
                          <a:pt x="67609" y="219582"/>
                          <a:pt x="53287" y="235027"/>
                        </a:cubicBezTo>
                        <a:cubicBezTo>
                          <a:pt x="46279" y="242396"/>
                          <a:pt x="37663" y="247104"/>
                          <a:pt x="27534" y="249152"/>
                        </a:cubicBezTo>
                        <a:cubicBezTo>
                          <a:pt x="27017" y="248712"/>
                          <a:pt x="0" y="221592"/>
                          <a:pt x="0" y="221592"/>
                        </a:cubicBezTo>
                        <a:cubicBezTo>
                          <a:pt x="8004" y="221496"/>
                          <a:pt x="16428" y="222108"/>
                          <a:pt x="24030" y="218989"/>
                        </a:cubicBezTo>
                        <a:cubicBezTo>
                          <a:pt x="29353" y="216922"/>
                          <a:pt x="33125" y="213304"/>
                          <a:pt x="35308" y="208099"/>
                        </a:cubicBezTo>
                        <a:cubicBezTo>
                          <a:pt x="38046" y="202931"/>
                          <a:pt x="39060" y="190988"/>
                          <a:pt x="39060" y="173974"/>
                        </a:cubicBezTo>
                        <a:lnTo>
                          <a:pt x="39060"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47" name="Google Shape;147;p4"/>
                  <p:cNvSpPr/>
                  <p:nvPr/>
                </p:nvSpPr>
                <p:spPr>
                  <a:xfrm>
                    <a:off x="14593561" y="7357313"/>
                    <a:ext cx="222990" cy="212672"/>
                  </a:xfrm>
                  <a:custGeom>
                    <a:avLst/>
                    <a:gdLst/>
                    <a:ahLst/>
                    <a:cxnLst/>
                    <a:rect l="l" t="t" r="r" b="b"/>
                    <a:pathLst>
                      <a:path w="222990" h="212672" extrusionOk="0">
                        <a:moveTo>
                          <a:pt x="112165" y="28211"/>
                        </a:moveTo>
                        <a:cubicBezTo>
                          <a:pt x="88423" y="28211"/>
                          <a:pt x="68931" y="35618"/>
                          <a:pt x="53670" y="50470"/>
                        </a:cubicBezTo>
                        <a:cubicBezTo>
                          <a:pt x="38372" y="65321"/>
                          <a:pt x="30751" y="84250"/>
                          <a:pt x="30751" y="107312"/>
                        </a:cubicBezTo>
                        <a:cubicBezTo>
                          <a:pt x="30751" y="129667"/>
                          <a:pt x="38410" y="148270"/>
                          <a:pt x="53747" y="163103"/>
                        </a:cubicBezTo>
                        <a:cubicBezTo>
                          <a:pt x="69065" y="177935"/>
                          <a:pt x="88250" y="185361"/>
                          <a:pt x="111285" y="185361"/>
                        </a:cubicBezTo>
                        <a:cubicBezTo>
                          <a:pt x="134319" y="185361"/>
                          <a:pt x="153715" y="177782"/>
                          <a:pt x="169205" y="162643"/>
                        </a:cubicBezTo>
                        <a:cubicBezTo>
                          <a:pt x="184676" y="147524"/>
                          <a:pt x="192431" y="128672"/>
                          <a:pt x="192431" y="106107"/>
                        </a:cubicBezTo>
                        <a:cubicBezTo>
                          <a:pt x="192431" y="84135"/>
                          <a:pt x="184696" y="65666"/>
                          <a:pt x="169205" y="50661"/>
                        </a:cubicBezTo>
                        <a:cubicBezTo>
                          <a:pt x="153715" y="35694"/>
                          <a:pt x="134721" y="28192"/>
                          <a:pt x="112165" y="28192"/>
                        </a:cubicBezTo>
                        <a:moveTo>
                          <a:pt x="110978" y="0"/>
                        </a:moveTo>
                        <a:cubicBezTo>
                          <a:pt x="143031" y="0"/>
                          <a:pt x="169703" y="10144"/>
                          <a:pt x="191014" y="30431"/>
                        </a:cubicBezTo>
                        <a:cubicBezTo>
                          <a:pt x="212325" y="50718"/>
                          <a:pt x="222990" y="76135"/>
                          <a:pt x="222990" y="106700"/>
                        </a:cubicBezTo>
                        <a:cubicBezTo>
                          <a:pt x="222990" y="137265"/>
                          <a:pt x="212229" y="162586"/>
                          <a:pt x="190727" y="182625"/>
                        </a:cubicBezTo>
                        <a:cubicBezTo>
                          <a:pt x="169205" y="202663"/>
                          <a:pt x="142073" y="212673"/>
                          <a:pt x="109351" y="212673"/>
                        </a:cubicBezTo>
                        <a:cubicBezTo>
                          <a:pt x="78083" y="212673"/>
                          <a:pt x="52043" y="202663"/>
                          <a:pt x="31230" y="182625"/>
                        </a:cubicBezTo>
                        <a:cubicBezTo>
                          <a:pt x="10416" y="162586"/>
                          <a:pt x="0" y="137476"/>
                          <a:pt x="0" y="107312"/>
                        </a:cubicBezTo>
                        <a:cubicBezTo>
                          <a:pt x="0" y="76346"/>
                          <a:pt x="10493" y="50718"/>
                          <a:pt x="31459" y="30450"/>
                        </a:cubicBezTo>
                        <a:cubicBezTo>
                          <a:pt x="52426" y="10163"/>
                          <a:pt x="78926" y="19"/>
                          <a:pt x="110978" y="19"/>
                        </a:cubicBezTo>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48" name="Google Shape;148;p4"/>
                  <p:cNvSpPr/>
                  <p:nvPr/>
                </p:nvSpPr>
                <p:spPr>
                  <a:xfrm>
                    <a:off x="14931646" y="7360280"/>
                    <a:ext cx="180712" cy="207313"/>
                  </a:xfrm>
                  <a:custGeom>
                    <a:avLst/>
                    <a:gdLst/>
                    <a:ahLst/>
                    <a:cxnLst/>
                    <a:rect l="l" t="t" r="r" b="b"/>
                    <a:pathLst>
                      <a:path w="180712" h="207313" extrusionOk="0">
                        <a:moveTo>
                          <a:pt x="151015" y="0"/>
                        </a:moveTo>
                        <a:lnTo>
                          <a:pt x="180713" y="0"/>
                        </a:lnTo>
                        <a:lnTo>
                          <a:pt x="180713" y="207314"/>
                        </a:lnTo>
                        <a:lnTo>
                          <a:pt x="151015" y="207314"/>
                        </a:lnTo>
                        <a:lnTo>
                          <a:pt x="151015" y="117092"/>
                        </a:lnTo>
                        <a:lnTo>
                          <a:pt x="29716" y="117092"/>
                        </a:lnTo>
                        <a:lnTo>
                          <a:pt x="29716" y="207314"/>
                        </a:lnTo>
                        <a:lnTo>
                          <a:pt x="0" y="207314"/>
                        </a:lnTo>
                        <a:lnTo>
                          <a:pt x="0" y="0"/>
                        </a:lnTo>
                        <a:lnTo>
                          <a:pt x="29716" y="0"/>
                        </a:lnTo>
                        <a:lnTo>
                          <a:pt x="29716" y="90279"/>
                        </a:lnTo>
                        <a:lnTo>
                          <a:pt x="151015" y="90279"/>
                        </a:lnTo>
                        <a:lnTo>
                          <a:pt x="151015"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49" name="Google Shape;149;p4"/>
                  <p:cNvSpPr/>
                  <p:nvPr/>
                </p:nvSpPr>
                <p:spPr>
                  <a:xfrm>
                    <a:off x="15241087" y="7360280"/>
                    <a:ext cx="198385" cy="207313"/>
                  </a:xfrm>
                  <a:custGeom>
                    <a:avLst/>
                    <a:gdLst/>
                    <a:ahLst/>
                    <a:cxnLst/>
                    <a:rect l="l" t="t" r="r" b="b"/>
                    <a:pathLst>
                      <a:path w="198385" h="207313" extrusionOk="0">
                        <a:moveTo>
                          <a:pt x="170182" y="0"/>
                        </a:moveTo>
                        <a:lnTo>
                          <a:pt x="198386" y="0"/>
                        </a:lnTo>
                        <a:lnTo>
                          <a:pt x="198386" y="207314"/>
                        </a:lnTo>
                        <a:lnTo>
                          <a:pt x="172862" y="207314"/>
                        </a:lnTo>
                        <a:lnTo>
                          <a:pt x="27917" y="47656"/>
                        </a:lnTo>
                        <a:lnTo>
                          <a:pt x="27917" y="207314"/>
                        </a:lnTo>
                        <a:lnTo>
                          <a:pt x="0" y="207314"/>
                        </a:lnTo>
                        <a:lnTo>
                          <a:pt x="0" y="0"/>
                        </a:lnTo>
                        <a:lnTo>
                          <a:pt x="24049" y="0"/>
                        </a:lnTo>
                        <a:lnTo>
                          <a:pt x="170182" y="161017"/>
                        </a:lnTo>
                        <a:lnTo>
                          <a:pt x="170182"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50" name="Google Shape;150;p4"/>
                  <p:cNvSpPr/>
                  <p:nvPr/>
                </p:nvSpPr>
                <p:spPr>
                  <a:xfrm>
                    <a:off x="15705429" y="7360261"/>
                    <a:ext cx="127119" cy="207332"/>
                  </a:xfrm>
                  <a:custGeom>
                    <a:avLst/>
                    <a:gdLst/>
                    <a:ahLst/>
                    <a:cxnLst/>
                    <a:rect l="l" t="t" r="r" b="b"/>
                    <a:pathLst>
                      <a:path w="127119" h="207332" extrusionOk="0">
                        <a:moveTo>
                          <a:pt x="0" y="0"/>
                        </a:moveTo>
                        <a:lnTo>
                          <a:pt x="0" y="207333"/>
                        </a:lnTo>
                        <a:lnTo>
                          <a:pt x="127119" y="207333"/>
                        </a:lnTo>
                        <a:lnTo>
                          <a:pt x="127119" y="180577"/>
                        </a:lnTo>
                        <a:lnTo>
                          <a:pt x="29793" y="180577"/>
                        </a:lnTo>
                        <a:lnTo>
                          <a:pt x="29793" y="0"/>
                        </a:lnTo>
                        <a:lnTo>
                          <a:pt x="0"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51" name="Google Shape;151;p4"/>
                  <p:cNvSpPr/>
                  <p:nvPr/>
                </p:nvSpPr>
                <p:spPr>
                  <a:xfrm>
                    <a:off x="15937936" y="7360261"/>
                    <a:ext cx="133801" cy="207332"/>
                  </a:xfrm>
                  <a:custGeom>
                    <a:avLst/>
                    <a:gdLst/>
                    <a:ahLst/>
                    <a:cxnLst/>
                    <a:rect l="l" t="t" r="r" b="b"/>
                    <a:pathLst>
                      <a:path w="133801" h="207332" extrusionOk="0">
                        <a:moveTo>
                          <a:pt x="0" y="0"/>
                        </a:moveTo>
                        <a:lnTo>
                          <a:pt x="0" y="207333"/>
                        </a:lnTo>
                        <a:lnTo>
                          <a:pt x="133801" y="207333"/>
                        </a:lnTo>
                        <a:lnTo>
                          <a:pt x="133801" y="180577"/>
                        </a:lnTo>
                        <a:lnTo>
                          <a:pt x="29774" y="180577"/>
                        </a:lnTo>
                        <a:lnTo>
                          <a:pt x="29774" y="116116"/>
                        </a:lnTo>
                        <a:lnTo>
                          <a:pt x="128019" y="116116"/>
                        </a:lnTo>
                        <a:lnTo>
                          <a:pt x="128019" y="89398"/>
                        </a:lnTo>
                        <a:lnTo>
                          <a:pt x="29774" y="89398"/>
                        </a:lnTo>
                        <a:lnTo>
                          <a:pt x="29774" y="26756"/>
                        </a:lnTo>
                        <a:lnTo>
                          <a:pt x="131082" y="26756"/>
                        </a:lnTo>
                        <a:lnTo>
                          <a:pt x="131082" y="0"/>
                        </a:lnTo>
                        <a:lnTo>
                          <a:pt x="0"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52" name="Google Shape;152;p4"/>
                  <p:cNvSpPr/>
                  <p:nvPr/>
                </p:nvSpPr>
                <p:spPr>
                  <a:xfrm>
                    <a:off x="16161366" y="7360261"/>
                    <a:ext cx="316601" cy="209170"/>
                  </a:xfrm>
                  <a:custGeom>
                    <a:avLst/>
                    <a:gdLst/>
                    <a:ahLst/>
                    <a:cxnLst/>
                    <a:rect l="l" t="t" r="r" b="b"/>
                    <a:pathLst>
                      <a:path w="316601" h="209170" extrusionOk="0">
                        <a:moveTo>
                          <a:pt x="287115" y="0"/>
                        </a:moveTo>
                        <a:lnTo>
                          <a:pt x="230496" y="142892"/>
                        </a:lnTo>
                        <a:lnTo>
                          <a:pt x="172728" y="0"/>
                        </a:lnTo>
                        <a:lnTo>
                          <a:pt x="144467" y="0"/>
                        </a:lnTo>
                        <a:lnTo>
                          <a:pt x="87006" y="142892"/>
                        </a:lnTo>
                        <a:lnTo>
                          <a:pt x="29793" y="0"/>
                        </a:lnTo>
                        <a:lnTo>
                          <a:pt x="0" y="0"/>
                        </a:lnTo>
                        <a:lnTo>
                          <a:pt x="83942" y="209170"/>
                        </a:lnTo>
                        <a:lnTo>
                          <a:pt x="89705" y="209170"/>
                        </a:lnTo>
                        <a:lnTo>
                          <a:pt x="158444" y="39522"/>
                        </a:lnTo>
                        <a:lnTo>
                          <a:pt x="226590" y="209170"/>
                        </a:lnTo>
                        <a:lnTo>
                          <a:pt x="232373" y="209170"/>
                        </a:lnTo>
                        <a:lnTo>
                          <a:pt x="316602" y="0"/>
                        </a:lnTo>
                        <a:lnTo>
                          <a:pt x="287115"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53" name="Google Shape;153;p4"/>
                  <p:cNvSpPr/>
                  <p:nvPr/>
                </p:nvSpPr>
                <p:spPr>
                  <a:xfrm>
                    <a:off x="16583967" y="7360280"/>
                    <a:ext cx="29812" cy="207313"/>
                  </a:xfrm>
                  <a:custGeom>
                    <a:avLst/>
                    <a:gdLst/>
                    <a:ahLst/>
                    <a:cxnLst/>
                    <a:rect l="l" t="t" r="r" b="b"/>
                    <a:pathLst>
                      <a:path w="29812" h="207313" extrusionOk="0">
                        <a:moveTo>
                          <a:pt x="0" y="0"/>
                        </a:moveTo>
                        <a:lnTo>
                          <a:pt x="29813" y="0"/>
                        </a:lnTo>
                        <a:lnTo>
                          <a:pt x="29813" y="207314"/>
                        </a:lnTo>
                        <a:lnTo>
                          <a:pt x="0" y="207314"/>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54" name="Google Shape;154;p4"/>
                  <p:cNvSpPr/>
                  <p:nvPr/>
                </p:nvSpPr>
                <p:spPr>
                  <a:xfrm>
                    <a:off x="16734179" y="7357581"/>
                    <a:ext cx="117334" cy="212704"/>
                  </a:xfrm>
                  <a:custGeom>
                    <a:avLst/>
                    <a:gdLst/>
                    <a:ahLst/>
                    <a:cxnLst/>
                    <a:rect l="l" t="t" r="r" b="b"/>
                    <a:pathLst>
                      <a:path w="117334" h="212704" extrusionOk="0">
                        <a:moveTo>
                          <a:pt x="62133" y="123255"/>
                        </a:moveTo>
                        <a:lnTo>
                          <a:pt x="39558" y="109552"/>
                        </a:lnTo>
                        <a:cubicBezTo>
                          <a:pt x="25389" y="100920"/>
                          <a:pt x="16447" y="92288"/>
                          <a:pt x="10014" y="84288"/>
                        </a:cubicBezTo>
                        <a:cubicBezTo>
                          <a:pt x="3351" y="75963"/>
                          <a:pt x="0" y="65762"/>
                          <a:pt x="0" y="54872"/>
                        </a:cubicBezTo>
                        <a:cubicBezTo>
                          <a:pt x="0" y="38565"/>
                          <a:pt x="5648" y="25302"/>
                          <a:pt x="16984" y="15101"/>
                        </a:cubicBezTo>
                        <a:cubicBezTo>
                          <a:pt x="28300" y="4919"/>
                          <a:pt x="43426" y="0"/>
                          <a:pt x="61520" y="0"/>
                        </a:cubicBezTo>
                        <a:cubicBezTo>
                          <a:pt x="80629" y="0"/>
                          <a:pt x="94722" y="4861"/>
                          <a:pt x="109178" y="14584"/>
                        </a:cubicBezTo>
                        <a:lnTo>
                          <a:pt x="109178" y="48249"/>
                        </a:lnTo>
                        <a:cubicBezTo>
                          <a:pt x="94243" y="33876"/>
                          <a:pt x="78140" y="26718"/>
                          <a:pt x="60927" y="26718"/>
                        </a:cubicBezTo>
                        <a:cubicBezTo>
                          <a:pt x="51219" y="26718"/>
                          <a:pt x="43254" y="28957"/>
                          <a:pt x="37031" y="33436"/>
                        </a:cubicBezTo>
                        <a:cubicBezTo>
                          <a:pt x="30789" y="37914"/>
                          <a:pt x="27668" y="43809"/>
                          <a:pt x="27668" y="50795"/>
                        </a:cubicBezTo>
                        <a:cubicBezTo>
                          <a:pt x="27668" y="57015"/>
                          <a:pt x="29180" y="62164"/>
                          <a:pt x="33776" y="67580"/>
                        </a:cubicBezTo>
                        <a:cubicBezTo>
                          <a:pt x="38371" y="72996"/>
                          <a:pt x="46528" y="79370"/>
                          <a:pt x="56715" y="85322"/>
                        </a:cubicBezTo>
                        <a:lnTo>
                          <a:pt x="80265" y="98719"/>
                        </a:lnTo>
                        <a:cubicBezTo>
                          <a:pt x="105559" y="113820"/>
                          <a:pt x="117335" y="133035"/>
                          <a:pt x="117335" y="156385"/>
                        </a:cubicBezTo>
                        <a:cubicBezTo>
                          <a:pt x="117335" y="173017"/>
                          <a:pt x="111591" y="186701"/>
                          <a:pt x="100466" y="197094"/>
                        </a:cubicBezTo>
                        <a:cubicBezTo>
                          <a:pt x="89323" y="207467"/>
                          <a:pt x="75039" y="212998"/>
                          <a:pt x="57231" y="212692"/>
                        </a:cubicBezTo>
                        <a:cubicBezTo>
                          <a:pt x="36782" y="212328"/>
                          <a:pt x="18477" y="206625"/>
                          <a:pt x="1263" y="193591"/>
                        </a:cubicBezTo>
                        <a:lnTo>
                          <a:pt x="1263" y="155906"/>
                        </a:lnTo>
                        <a:cubicBezTo>
                          <a:pt x="17290" y="176213"/>
                          <a:pt x="35843" y="185916"/>
                          <a:pt x="56944" y="185916"/>
                        </a:cubicBezTo>
                        <a:cubicBezTo>
                          <a:pt x="66230" y="185916"/>
                          <a:pt x="73966" y="183773"/>
                          <a:pt x="80170" y="178586"/>
                        </a:cubicBezTo>
                        <a:cubicBezTo>
                          <a:pt x="86354" y="173419"/>
                          <a:pt x="89725" y="166931"/>
                          <a:pt x="89725" y="159141"/>
                        </a:cubicBezTo>
                        <a:cubicBezTo>
                          <a:pt x="89725" y="146528"/>
                          <a:pt x="80342" y="134547"/>
                          <a:pt x="62133" y="123236"/>
                        </a:cubicBezTo>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grpSp>
        <p:grpSp>
          <p:nvGrpSpPr>
            <p:cNvPr id="155" name="Google Shape;155;p4"/>
            <p:cNvGrpSpPr/>
            <p:nvPr/>
          </p:nvGrpSpPr>
          <p:grpSpPr>
            <a:xfrm>
              <a:off x="15369163" y="9231999"/>
              <a:ext cx="2123155" cy="213010"/>
              <a:chOff x="15369163" y="9231999"/>
              <a:chExt cx="2123155" cy="213010"/>
            </a:xfrm>
          </p:grpSpPr>
          <p:sp>
            <p:nvSpPr>
              <p:cNvPr id="156" name="Google Shape;156;p4"/>
              <p:cNvSpPr/>
              <p:nvPr/>
            </p:nvSpPr>
            <p:spPr>
              <a:xfrm>
                <a:off x="17373834" y="9234928"/>
                <a:ext cx="118484" cy="207218"/>
              </a:xfrm>
              <a:custGeom>
                <a:avLst/>
                <a:gdLst/>
                <a:ahLst/>
                <a:cxnLst/>
                <a:rect l="l" t="t" r="r" b="b"/>
                <a:pathLst>
                  <a:path w="118484" h="207218" extrusionOk="0">
                    <a:moveTo>
                      <a:pt x="0" y="0"/>
                    </a:moveTo>
                    <a:lnTo>
                      <a:pt x="0" y="207218"/>
                    </a:lnTo>
                    <a:lnTo>
                      <a:pt x="118484" y="207218"/>
                    </a:lnTo>
                    <a:lnTo>
                      <a:pt x="118484" y="180481"/>
                    </a:lnTo>
                    <a:lnTo>
                      <a:pt x="29334" y="180481"/>
                    </a:lnTo>
                    <a:lnTo>
                      <a:pt x="29334" y="116078"/>
                    </a:lnTo>
                    <a:lnTo>
                      <a:pt x="112797" y="116078"/>
                    </a:lnTo>
                    <a:lnTo>
                      <a:pt x="112797" y="89647"/>
                    </a:lnTo>
                    <a:lnTo>
                      <a:pt x="29334" y="89647"/>
                    </a:lnTo>
                    <a:lnTo>
                      <a:pt x="29334" y="26431"/>
                    </a:lnTo>
                    <a:lnTo>
                      <a:pt x="115784" y="26431"/>
                    </a:lnTo>
                    <a:lnTo>
                      <a:pt x="115784" y="0"/>
                    </a:lnTo>
                    <a:lnTo>
                      <a:pt x="0"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57" name="Google Shape;157;p4"/>
              <p:cNvSpPr/>
              <p:nvPr/>
            </p:nvSpPr>
            <p:spPr>
              <a:xfrm>
                <a:off x="16521451" y="9234909"/>
                <a:ext cx="157391" cy="207237"/>
              </a:xfrm>
              <a:custGeom>
                <a:avLst/>
                <a:gdLst/>
                <a:ahLst/>
                <a:cxnLst/>
                <a:rect l="l" t="t" r="r" b="b"/>
                <a:pathLst>
                  <a:path w="157391" h="207237" extrusionOk="0">
                    <a:moveTo>
                      <a:pt x="29353" y="26163"/>
                    </a:moveTo>
                    <a:lnTo>
                      <a:pt x="54187" y="26163"/>
                    </a:lnTo>
                    <a:cubicBezTo>
                      <a:pt x="76322" y="26163"/>
                      <a:pt x="88308" y="37704"/>
                      <a:pt x="88308" y="57761"/>
                    </a:cubicBezTo>
                    <a:cubicBezTo>
                      <a:pt x="88308" y="85398"/>
                      <a:pt x="69448" y="90872"/>
                      <a:pt x="48213" y="90872"/>
                    </a:cubicBezTo>
                    <a:lnTo>
                      <a:pt x="29372" y="90872"/>
                    </a:lnTo>
                    <a:lnTo>
                      <a:pt x="29372" y="26163"/>
                    </a:lnTo>
                    <a:close/>
                    <a:moveTo>
                      <a:pt x="19" y="19"/>
                    </a:moveTo>
                    <a:lnTo>
                      <a:pt x="19" y="207237"/>
                    </a:lnTo>
                    <a:lnTo>
                      <a:pt x="29353" y="207237"/>
                    </a:lnTo>
                    <a:lnTo>
                      <a:pt x="29353" y="116997"/>
                    </a:lnTo>
                    <a:lnTo>
                      <a:pt x="42526" y="116997"/>
                    </a:lnTo>
                    <a:cubicBezTo>
                      <a:pt x="56868" y="116997"/>
                      <a:pt x="69754" y="123389"/>
                      <a:pt x="90376" y="156193"/>
                    </a:cubicBezTo>
                    <a:lnTo>
                      <a:pt x="122697" y="207237"/>
                    </a:lnTo>
                    <a:lnTo>
                      <a:pt x="157391" y="207237"/>
                    </a:lnTo>
                    <a:lnTo>
                      <a:pt x="121490" y="151925"/>
                    </a:lnTo>
                    <a:cubicBezTo>
                      <a:pt x="101749" y="121552"/>
                      <a:pt x="96044" y="116691"/>
                      <a:pt x="84076" y="108786"/>
                    </a:cubicBezTo>
                    <a:cubicBezTo>
                      <a:pt x="106517" y="99676"/>
                      <a:pt x="118197" y="81743"/>
                      <a:pt x="118197" y="57742"/>
                    </a:cubicBezTo>
                    <a:cubicBezTo>
                      <a:pt x="118197" y="27349"/>
                      <a:pt x="96943" y="0"/>
                      <a:pt x="56255" y="0"/>
                    </a:cubicBezTo>
                    <a:lnTo>
                      <a:pt x="0"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58" name="Google Shape;158;p4"/>
              <p:cNvSpPr/>
              <p:nvPr/>
            </p:nvSpPr>
            <p:spPr>
              <a:xfrm>
                <a:off x="16226544" y="9234928"/>
                <a:ext cx="170545" cy="207218"/>
              </a:xfrm>
              <a:custGeom>
                <a:avLst/>
                <a:gdLst/>
                <a:ahLst/>
                <a:cxnLst/>
                <a:rect l="l" t="t" r="r" b="b"/>
                <a:pathLst>
                  <a:path w="170545" h="207218" extrusionOk="0">
                    <a:moveTo>
                      <a:pt x="0" y="0"/>
                    </a:moveTo>
                    <a:lnTo>
                      <a:pt x="0" y="26144"/>
                    </a:lnTo>
                    <a:lnTo>
                      <a:pt x="70002" y="26144"/>
                    </a:lnTo>
                    <a:lnTo>
                      <a:pt x="70002" y="207218"/>
                    </a:lnTo>
                    <a:lnTo>
                      <a:pt x="99336" y="207218"/>
                    </a:lnTo>
                    <a:lnTo>
                      <a:pt x="99336" y="26144"/>
                    </a:lnTo>
                    <a:lnTo>
                      <a:pt x="170545" y="26144"/>
                    </a:lnTo>
                    <a:lnTo>
                      <a:pt x="170545" y="0"/>
                    </a:lnTo>
                    <a:lnTo>
                      <a:pt x="0"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59" name="Google Shape;159;p4"/>
              <p:cNvSpPr/>
              <p:nvPr/>
            </p:nvSpPr>
            <p:spPr>
              <a:xfrm>
                <a:off x="15755117" y="9233722"/>
                <a:ext cx="199573" cy="208423"/>
              </a:xfrm>
              <a:custGeom>
                <a:avLst/>
                <a:gdLst/>
                <a:ahLst/>
                <a:cxnLst/>
                <a:rect l="l" t="t" r="r" b="b"/>
                <a:pathLst>
                  <a:path w="199573" h="208423" extrusionOk="0">
                    <a:moveTo>
                      <a:pt x="97843" y="40403"/>
                    </a:moveTo>
                    <a:lnTo>
                      <a:pt x="131045" y="120614"/>
                    </a:lnTo>
                    <a:lnTo>
                      <a:pt x="66710" y="120614"/>
                    </a:lnTo>
                    <a:lnTo>
                      <a:pt x="97843" y="40403"/>
                    </a:lnTo>
                    <a:close/>
                    <a:moveTo>
                      <a:pt x="87657" y="0"/>
                    </a:moveTo>
                    <a:lnTo>
                      <a:pt x="0" y="208424"/>
                    </a:lnTo>
                    <a:lnTo>
                      <a:pt x="29908" y="208424"/>
                    </a:lnTo>
                    <a:lnTo>
                      <a:pt x="55642" y="147351"/>
                    </a:lnTo>
                    <a:lnTo>
                      <a:pt x="142418" y="147351"/>
                    </a:lnTo>
                    <a:lnTo>
                      <a:pt x="169646" y="208424"/>
                    </a:lnTo>
                    <a:lnTo>
                      <a:pt x="199573" y="208424"/>
                    </a:lnTo>
                    <a:lnTo>
                      <a:pt x="108317" y="0"/>
                    </a:lnTo>
                    <a:lnTo>
                      <a:pt x="87657"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60" name="Google Shape;160;p4"/>
              <p:cNvSpPr/>
              <p:nvPr/>
            </p:nvSpPr>
            <p:spPr>
              <a:xfrm>
                <a:off x="15369163" y="9234909"/>
                <a:ext cx="311776" cy="209189"/>
              </a:xfrm>
              <a:custGeom>
                <a:avLst/>
                <a:gdLst/>
                <a:ahLst/>
                <a:cxnLst/>
                <a:rect l="l" t="t" r="r" b="b"/>
                <a:pathLst>
                  <a:path w="311776" h="209189" extrusionOk="0">
                    <a:moveTo>
                      <a:pt x="282749" y="0"/>
                    </a:moveTo>
                    <a:lnTo>
                      <a:pt x="226992" y="142911"/>
                    </a:lnTo>
                    <a:lnTo>
                      <a:pt x="170086" y="0"/>
                    </a:lnTo>
                    <a:lnTo>
                      <a:pt x="142246" y="0"/>
                    </a:lnTo>
                    <a:lnTo>
                      <a:pt x="85685" y="142911"/>
                    </a:lnTo>
                    <a:lnTo>
                      <a:pt x="29334" y="0"/>
                    </a:lnTo>
                    <a:lnTo>
                      <a:pt x="0" y="0"/>
                    </a:lnTo>
                    <a:lnTo>
                      <a:pt x="82659" y="209189"/>
                    </a:lnTo>
                    <a:lnTo>
                      <a:pt x="88346" y="209189"/>
                    </a:lnTo>
                    <a:lnTo>
                      <a:pt x="156032" y="39522"/>
                    </a:lnTo>
                    <a:lnTo>
                      <a:pt x="223143" y="209189"/>
                    </a:lnTo>
                    <a:lnTo>
                      <a:pt x="228830" y="209189"/>
                    </a:lnTo>
                    <a:lnTo>
                      <a:pt x="311777" y="0"/>
                    </a:lnTo>
                    <a:lnTo>
                      <a:pt x="282749"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61" name="Google Shape;161;p4"/>
              <p:cNvSpPr/>
              <p:nvPr/>
            </p:nvSpPr>
            <p:spPr>
              <a:xfrm>
                <a:off x="16073307" y="9234928"/>
                <a:ext cx="29352" cy="207352"/>
              </a:xfrm>
              <a:custGeom>
                <a:avLst/>
                <a:gdLst/>
                <a:ahLst/>
                <a:cxnLst/>
                <a:rect l="l" t="t" r="r" b="b"/>
                <a:pathLst>
                  <a:path w="29352" h="207352" extrusionOk="0">
                    <a:moveTo>
                      <a:pt x="0" y="0"/>
                    </a:moveTo>
                    <a:lnTo>
                      <a:pt x="29353" y="0"/>
                    </a:lnTo>
                    <a:lnTo>
                      <a:pt x="29353" y="207352"/>
                    </a:lnTo>
                    <a:lnTo>
                      <a:pt x="0" y="207352"/>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62" name="Google Shape;162;p4"/>
              <p:cNvSpPr/>
              <p:nvPr/>
            </p:nvSpPr>
            <p:spPr>
              <a:xfrm>
                <a:off x="16782890" y="9231999"/>
                <a:ext cx="219600" cy="212692"/>
              </a:xfrm>
              <a:custGeom>
                <a:avLst/>
                <a:gdLst/>
                <a:ahLst/>
                <a:cxnLst/>
                <a:rect l="l" t="t" r="r" b="b"/>
                <a:pathLst>
                  <a:path w="219600" h="212692" extrusionOk="0">
                    <a:moveTo>
                      <a:pt x="110461" y="28192"/>
                    </a:moveTo>
                    <a:cubicBezTo>
                      <a:pt x="87101" y="28192"/>
                      <a:pt x="67896" y="35618"/>
                      <a:pt x="52846" y="50450"/>
                    </a:cubicBezTo>
                    <a:cubicBezTo>
                      <a:pt x="37797" y="65302"/>
                      <a:pt x="30272" y="84250"/>
                      <a:pt x="30272" y="107312"/>
                    </a:cubicBezTo>
                    <a:cubicBezTo>
                      <a:pt x="30272" y="129667"/>
                      <a:pt x="37816" y="148270"/>
                      <a:pt x="52923" y="163122"/>
                    </a:cubicBezTo>
                    <a:cubicBezTo>
                      <a:pt x="68011" y="177955"/>
                      <a:pt x="86910" y="185381"/>
                      <a:pt x="109599" y="185381"/>
                    </a:cubicBezTo>
                    <a:cubicBezTo>
                      <a:pt x="132289" y="185381"/>
                      <a:pt x="151398" y="177821"/>
                      <a:pt x="166639" y="162663"/>
                    </a:cubicBezTo>
                    <a:cubicBezTo>
                      <a:pt x="181881" y="147524"/>
                      <a:pt x="189501" y="128672"/>
                      <a:pt x="189501" y="106107"/>
                    </a:cubicBezTo>
                    <a:cubicBezTo>
                      <a:pt x="189501" y="84135"/>
                      <a:pt x="181881" y="65666"/>
                      <a:pt x="166639" y="50680"/>
                    </a:cubicBezTo>
                    <a:cubicBezTo>
                      <a:pt x="151398" y="35694"/>
                      <a:pt x="132672" y="28192"/>
                      <a:pt x="110480" y="28192"/>
                    </a:cubicBezTo>
                    <a:moveTo>
                      <a:pt x="109312" y="0"/>
                    </a:moveTo>
                    <a:cubicBezTo>
                      <a:pt x="140867" y="0"/>
                      <a:pt x="167137" y="10144"/>
                      <a:pt x="188122" y="30431"/>
                    </a:cubicBezTo>
                    <a:cubicBezTo>
                      <a:pt x="209108" y="50718"/>
                      <a:pt x="219601" y="76154"/>
                      <a:pt x="219601" y="106719"/>
                    </a:cubicBezTo>
                    <a:cubicBezTo>
                      <a:pt x="219601" y="137284"/>
                      <a:pt x="209012" y="162605"/>
                      <a:pt x="187816" y="182644"/>
                    </a:cubicBezTo>
                    <a:cubicBezTo>
                      <a:pt x="166639" y="202682"/>
                      <a:pt x="139929" y="212692"/>
                      <a:pt x="107685" y="212692"/>
                    </a:cubicBezTo>
                    <a:cubicBezTo>
                      <a:pt x="76915" y="212692"/>
                      <a:pt x="51276" y="202682"/>
                      <a:pt x="30770" y="182644"/>
                    </a:cubicBezTo>
                    <a:cubicBezTo>
                      <a:pt x="10263" y="162605"/>
                      <a:pt x="0" y="137495"/>
                      <a:pt x="0" y="107312"/>
                    </a:cubicBezTo>
                    <a:cubicBezTo>
                      <a:pt x="0" y="76346"/>
                      <a:pt x="10339" y="50699"/>
                      <a:pt x="30980" y="30431"/>
                    </a:cubicBezTo>
                    <a:cubicBezTo>
                      <a:pt x="51640" y="10144"/>
                      <a:pt x="77738" y="0"/>
                      <a:pt x="109293" y="0"/>
                    </a:cubicBezTo>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63" name="Google Shape;163;p4"/>
              <p:cNvSpPr/>
              <p:nvPr/>
            </p:nvSpPr>
            <p:spPr>
              <a:xfrm>
                <a:off x="17126163" y="9232229"/>
                <a:ext cx="115554" cy="212780"/>
              </a:xfrm>
              <a:custGeom>
                <a:avLst/>
                <a:gdLst/>
                <a:ahLst/>
                <a:cxnLst/>
                <a:rect l="l" t="t" r="r" b="b"/>
                <a:pathLst>
                  <a:path w="115554" h="212780" extrusionOk="0">
                    <a:moveTo>
                      <a:pt x="61195" y="123274"/>
                    </a:moveTo>
                    <a:lnTo>
                      <a:pt x="38965" y="109571"/>
                    </a:lnTo>
                    <a:cubicBezTo>
                      <a:pt x="25026" y="100939"/>
                      <a:pt x="16218" y="92307"/>
                      <a:pt x="9880" y="84288"/>
                    </a:cubicBezTo>
                    <a:cubicBezTo>
                      <a:pt x="3293" y="75982"/>
                      <a:pt x="0" y="65761"/>
                      <a:pt x="0" y="54891"/>
                    </a:cubicBezTo>
                    <a:cubicBezTo>
                      <a:pt x="0" y="38565"/>
                      <a:pt x="5572" y="25302"/>
                      <a:pt x="16735" y="15120"/>
                    </a:cubicBezTo>
                    <a:cubicBezTo>
                      <a:pt x="27878" y="4919"/>
                      <a:pt x="42775" y="0"/>
                      <a:pt x="60602" y="0"/>
                    </a:cubicBezTo>
                    <a:cubicBezTo>
                      <a:pt x="79404" y="0"/>
                      <a:pt x="93305" y="4861"/>
                      <a:pt x="107532" y="14584"/>
                    </a:cubicBezTo>
                    <a:lnTo>
                      <a:pt x="107532" y="48288"/>
                    </a:lnTo>
                    <a:cubicBezTo>
                      <a:pt x="92808" y="33914"/>
                      <a:pt x="76973" y="26737"/>
                      <a:pt x="60008" y="26737"/>
                    </a:cubicBezTo>
                    <a:cubicBezTo>
                      <a:pt x="50453" y="26737"/>
                      <a:pt x="42622" y="28976"/>
                      <a:pt x="36476" y="33474"/>
                    </a:cubicBezTo>
                    <a:cubicBezTo>
                      <a:pt x="30330" y="37952"/>
                      <a:pt x="27285" y="43828"/>
                      <a:pt x="27285" y="50833"/>
                    </a:cubicBezTo>
                    <a:cubicBezTo>
                      <a:pt x="27285" y="57053"/>
                      <a:pt x="28760" y="62202"/>
                      <a:pt x="33278" y="67618"/>
                    </a:cubicBezTo>
                    <a:cubicBezTo>
                      <a:pt x="37816" y="73053"/>
                      <a:pt x="45858" y="79408"/>
                      <a:pt x="55872" y="85360"/>
                    </a:cubicBezTo>
                    <a:lnTo>
                      <a:pt x="79041" y="98776"/>
                    </a:lnTo>
                    <a:cubicBezTo>
                      <a:pt x="103951" y="113877"/>
                      <a:pt x="115554" y="133093"/>
                      <a:pt x="115554" y="156442"/>
                    </a:cubicBezTo>
                    <a:cubicBezTo>
                      <a:pt x="115554" y="173074"/>
                      <a:pt x="109887" y="186777"/>
                      <a:pt x="98935" y="197151"/>
                    </a:cubicBezTo>
                    <a:cubicBezTo>
                      <a:pt x="87963" y="207543"/>
                      <a:pt x="73890" y="213075"/>
                      <a:pt x="56351" y="212768"/>
                    </a:cubicBezTo>
                    <a:cubicBezTo>
                      <a:pt x="36208" y="212405"/>
                      <a:pt x="18190" y="206720"/>
                      <a:pt x="1225" y="193668"/>
                    </a:cubicBezTo>
                    <a:lnTo>
                      <a:pt x="1225" y="155983"/>
                    </a:lnTo>
                    <a:cubicBezTo>
                      <a:pt x="17022" y="176289"/>
                      <a:pt x="35289" y="186012"/>
                      <a:pt x="56044" y="186012"/>
                    </a:cubicBezTo>
                    <a:cubicBezTo>
                      <a:pt x="65216" y="186012"/>
                      <a:pt x="72837" y="183868"/>
                      <a:pt x="78926" y="178682"/>
                    </a:cubicBezTo>
                    <a:cubicBezTo>
                      <a:pt x="85014" y="173495"/>
                      <a:pt x="88327" y="167026"/>
                      <a:pt x="88327" y="159236"/>
                    </a:cubicBezTo>
                    <a:cubicBezTo>
                      <a:pt x="88327" y="146605"/>
                      <a:pt x="79098" y="134643"/>
                      <a:pt x="61176" y="123332"/>
                    </a:cubicBezTo>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grpSp>
          <p:nvGrpSpPr>
            <p:cNvPr id="164" name="Google Shape;164;p4"/>
            <p:cNvGrpSpPr/>
            <p:nvPr/>
          </p:nvGrpSpPr>
          <p:grpSpPr>
            <a:xfrm>
              <a:off x="11671407" y="9231999"/>
              <a:ext cx="2558871" cy="252099"/>
              <a:chOff x="11671407" y="9231999"/>
              <a:chExt cx="2558871" cy="252099"/>
            </a:xfrm>
          </p:grpSpPr>
          <p:sp>
            <p:nvSpPr>
              <p:cNvPr id="165" name="Google Shape;165;p4"/>
              <p:cNvSpPr/>
              <p:nvPr/>
            </p:nvSpPr>
            <p:spPr>
              <a:xfrm>
                <a:off x="11671407" y="9234909"/>
                <a:ext cx="67666" cy="249189"/>
              </a:xfrm>
              <a:custGeom>
                <a:avLst/>
                <a:gdLst/>
                <a:ahLst/>
                <a:cxnLst/>
                <a:rect l="l" t="t" r="r" b="b"/>
                <a:pathLst>
                  <a:path w="67666" h="249189" extrusionOk="0">
                    <a:moveTo>
                      <a:pt x="38429" y="0"/>
                    </a:moveTo>
                    <a:lnTo>
                      <a:pt x="67667" y="0"/>
                    </a:lnTo>
                    <a:lnTo>
                      <a:pt x="67667" y="177419"/>
                    </a:lnTo>
                    <a:cubicBezTo>
                      <a:pt x="67667" y="197323"/>
                      <a:pt x="66575" y="219620"/>
                      <a:pt x="52483" y="235065"/>
                    </a:cubicBezTo>
                    <a:cubicBezTo>
                      <a:pt x="45571" y="242453"/>
                      <a:pt x="37108" y="247161"/>
                      <a:pt x="27113" y="249190"/>
                    </a:cubicBezTo>
                    <a:cubicBezTo>
                      <a:pt x="26615" y="248769"/>
                      <a:pt x="0" y="221630"/>
                      <a:pt x="0" y="221630"/>
                    </a:cubicBezTo>
                    <a:cubicBezTo>
                      <a:pt x="7889" y="221534"/>
                      <a:pt x="16180" y="222146"/>
                      <a:pt x="23647" y="219027"/>
                    </a:cubicBezTo>
                    <a:cubicBezTo>
                      <a:pt x="28893" y="216979"/>
                      <a:pt x="32589" y="213342"/>
                      <a:pt x="34752" y="208137"/>
                    </a:cubicBezTo>
                    <a:cubicBezTo>
                      <a:pt x="37452" y="202950"/>
                      <a:pt x="38448" y="191026"/>
                      <a:pt x="38448" y="173993"/>
                    </a:cubicBezTo>
                    <a:lnTo>
                      <a:pt x="38448"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66" name="Google Shape;166;p4"/>
              <p:cNvSpPr/>
              <p:nvPr/>
            </p:nvSpPr>
            <p:spPr>
              <a:xfrm>
                <a:off x="11868931" y="9231999"/>
                <a:ext cx="219581" cy="212711"/>
              </a:xfrm>
              <a:custGeom>
                <a:avLst/>
                <a:gdLst/>
                <a:ahLst/>
                <a:cxnLst/>
                <a:rect l="l" t="t" r="r" b="b"/>
                <a:pathLst>
                  <a:path w="219581" h="212711" extrusionOk="0">
                    <a:moveTo>
                      <a:pt x="110461" y="28192"/>
                    </a:moveTo>
                    <a:cubicBezTo>
                      <a:pt x="87082" y="28192"/>
                      <a:pt x="67877" y="35618"/>
                      <a:pt x="52847" y="50470"/>
                    </a:cubicBezTo>
                    <a:cubicBezTo>
                      <a:pt x="37797" y="65302"/>
                      <a:pt x="30272" y="84269"/>
                      <a:pt x="30272" y="107312"/>
                    </a:cubicBezTo>
                    <a:cubicBezTo>
                      <a:pt x="30272" y="129667"/>
                      <a:pt x="37816" y="148270"/>
                      <a:pt x="52904" y="163122"/>
                    </a:cubicBezTo>
                    <a:cubicBezTo>
                      <a:pt x="67992" y="177955"/>
                      <a:pt x="86891" y="185381"/>
                      <a:pt x="109580" y="185381"/>
                    </a:cubicBezTo>
                    <a:cubicBezTo>
                      <a:pt x="132270" y="185381"/>
                      <a:pt x="151379" y="177821"/>
                      <a:pt x="166620" y="162663"/>
                    </a:cubicBezTo>
                    <a:cubicBezTo>
                      <a:pt x="181862" y="147524"/>
                      <a:pt x="189482" y="128672"/>
                      <a:pt x="189482" y="106126"/>
                    </a:cubicBezTo>
                    <a:cubicBezTo>
                      <a:pt x="189482" y="84154"/>
                      <a:pt x="181862" y="65666"/>
                      <a:pt x="166620" y="50680"/>
                    </a:cubicBezTo>
                    <a:cubicBezTo>
                      <a:pt x="151379" y="35694"/>
                      <a:pt x="132653" y="28192"/>
                      <a:pt x="110461" y="28192"/>
                    </a:cubicBezTo>
                    <a:moveTo>
                      <a:pt x="109293" y="0"/>
                    </a:moveTo>
                    <a:cubicBezTo>
                      <a:pt x="140848" y="0"/>
                      <a:pt x="167137" y="10144"/>
                      <a:pt x="188104" y="30431"/>
                    </a:cubicBezTo>
                    <a:cubicBezTo>
                      <a:pt x="209089" y="50718"/>
                      <a:pt x="219582" y="76154"/>
                      <a:pt x="219582" y="106719"/>
                    </a:cubicBezTo>
                    <a:cubicBezTo>
                      <a:pt x="219582" y="137284"/>
                      <a:pt x="208993" y="162605"/>
                      <a:pt x="187816" y="182644"/>
                    </a:cubicBezTo>
                    <a:cubicBezTo>
                      <a:pt x="166620" y="202682"/>
                      <a:pt x="139910" y="212711"/>
                      <a:pt x="107685" y="212711"/>
                    </a:cubicBezTo>
                    <a:cubicBezTo>
                      <a:pt x="76896" y="212711"/>
                      <a:pt x="51257" y="202682"/>
                      <a:pt x="30751" y="182644"/>
                    </a:cubicBezTo>
                    <a:cubicBezTo>
                      <a:pt x="10244" y="162605"/>
                      <a:pt x="0" y="137495"/>
                      <a:pt x="0" y="107312"/>
                    </a:cubicBezTo>
                    <a:cubicBezTo>
                      <a:pt x="0" y="76346"/>
                      <a:pt x="10320" y="50718"/>
                      <a:pt x="30980" y="30431"/>
                    </a:cubicBezTo>
                    <a:cubicBezTo>
                      <a:pt x="51621" y="10144"/>
                      <a:pt x="77719" y="0"/>
                      <a:pt x="109274" y="0"/>
                    </a:cubicBezTo>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67" name="Google Shape;167;p4"/>
              <p:cNvSpPr/>
              <p:nvPr/>
            </p:nvSpPr>
            <p:spPr>
              <a:xfrm>
                <a:off x="12218121" y="9234928"/>
                <a:ext cx="177955" cy="207352"/>
              </a:xfrm>
              <a:custGeom>
                <a:avLst/>
                <a:gdLst/>
                <a:ahLst/>
                <a:cxnLst/>
                <a:rect l="l" t="t" r="r" b="b"/>
                <a:pathLst>
                  <a:path w="177955" h="207352" extrusionOk="0">
                    <a:moveTo>
                      <a:pt x="148698" y="0"/>
                    </a:moveTo>
                    <a:lnTo>
                      <a:pt x="177956" y="0"/>
                    </a:lnTo>
                    <a:lnTo>
                      <a:pt x="177956" y="207352"/>
                    </a:lnTo>
                    <a:lnTo>
                      <a:pt x="148698" y="207352"/>
                    </a:lnTo>
                    <a:lnTo>
                      <a:pt x="148698" y="117112"/>
                    </a:lnTo>
                    <a:lnTo>
                      <a:pt x="29238" y="117112"/>
                    </a:lnTo>
                    <a:lnTo>
                      <a:pt x="29238" y="207352"/>
                    </a:lnTo>
                    <a:lnTo>
                      <a:pt x="0" y="207352"/>
                    </a:lnTo>
                    <a:lnTo>
                      <a:pt x="0" y="0"/>
                    </a:lnTo>
                    <a:lnTo>
                      <a:pt x="29238" y="0"/>
                    </a:lnTo>
                    <a:lnTo>
                      <a:pt x="29238" y="90298"/>
                    </a:lnTo>
                    <a:lnTo>
                      <a:pt x="148698" y="90298"/>
                    </a:lnTo>
                    <a:lnTo>
                      <a:pt x="148698"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68" name="Google Shape;168;p4"/>
              <p:cNvSpPr/>
              <p:nvPr/>
            </p:nvSpPr>
            <p:spPr>
              <a:xfrm>
                <a:off x="12543971" y="9234928"/>
                <a:ext cx="195341" cy="207352"/>
              </a:xfrm>
              <a:custGeom>
                <a:avLst/>
                <a:gdLst/>
                <a:ahLst/>
                <a:cxnLst/>
                <a:rect l="l" t="t" r="r" b="b"/>
                <a:pathLst>
                  <a:path w="195341" h="207352" extrusionOk="0">
                    <a:moveTo>
                      <a:pt x="167559" y="0"/>
                    </a:moveTo>
                    <a:lnTo>
                      <a:pt x="195341" y="0"/>
                    </a:lnTo>
                    <a:lnTo>
                      <a:pt x="195341" y="207352"/>
                    </a:lnTo>
                    <a:lnTo>
                      <a:pt x="170201" y="207352"/>
                    </a:lnTo>
                    <a:lnTo>
                      <a:pt x="27476" y="47675"/>
                    </a:lnTo>
                    <a:lnTo>
                      <a:pt x="27476" y="207352"/>
                    </a:lnTo>
                    <a:lnTo>
                      <a:pt x="0" y="207352"/>
                    </a:lnTo>
                    <a:lnTo>
                      <a:pt x="0" y="0"/>
                    </a:lnTo>
                    <a:lnTo>
                      <a:pt x="23685" y="0"/>
                    </a:lnTo>
                    <a:lnTo>
                      <a:pt x="167559" y="161055"/>
                    </a:lnTo>
                    <a:lnTo>
                      <a:pt x="167559"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69" name="Google Shape;169;p4"/>
              <p:cNvSpPr/>
              <p:nvPr/>
            </p:nvSpPr>
            <p:spPr>
              <a:xfrm>
                <a:off x="12993781" y="9234928"/>
                <a:ext cx="125147" cy="207352"/>
              </a:xfrm>
              <a:custGeom>
                <a:avLst/>
                <a:gdLst/>
                <a:ahLst/>
                <a:cxnLst/>
                <a:rect l="l" t="t" r="r" b="b"/>
                <a:pathLst>
                  <a:path w="125147" h="207352" extrusionOk="0">
                    <a:moveTo>
                      <a:pt x="0" y="0"/>
                    </a:moveTo>
                    <a:lnTo>
                      <a:pt x="0" y="207352"/>
                    </a:lnTo>
                    <a:lnTo>
                      <a:pt x="125147" y="207352"/>
                    </a:lnTo>
                    <a:lnTo>
                      <a:pt x="125147" y="180596"/>
                    </a:lnTo>
                    <a:lnTo>
                      <a:pt x="29334" y="180596"/>
                    </a:lnTo>
                    <a:lnTo>
                      <a:pt x="29334" y="0"/>
                    </a:lnTo>
                    <a:lnTo>
                      <a:pt x="0"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70" name="Google Shape;170;p4"/>
              <p:cNvSpPr/>
              <p:nvPr/>
            </p:nvSpPr>
            <p:spPr>
              <a:xfrm>
                <a:off x="13256904" y="9234928"/>
                <a:ext cx="131752" cy="207352"/>
              </a:xfrm>
              <a:custGeom>
                <a:avLst/>
                <a:gdLst/>
                <a:ahLst/>
                <a:cxnLst/>
                <a:rect l="l" t="t" r="r" b="b"/>
                <a:pathLst>
                  <a:path w="131752" h="207352" extrusionOk="0">
                    <a:moveTo>
                      <a:pt x="0" y="0"/>
                    </a:moveTo>
                    <a:lnTo>
                      <a:pt x="0" y="207352"/>
                    </a:lnTo>
                    <a:lnTo>
                      <a:pt x="131753" y="207352"/>
                    </a:lnTo>
                    <a:lnTo>
                      <a:pt x="131753" y="180596"/>
                    </a:lnTo>
                    <a:lnTo>
                      <a:pt x="29315" y="180596"/>
                    </a:lnTo>
                    <a:lnTo>
                      <a:pt x="29315" y="116136"/>
                    </a:lnTo>
                    <a:lnTo>
                      <a:pt x="126066" y="116136"/>
                    </a:lnTo>
                    <a:lnTo>
                      <a:pt x="126066" y="89398"/>
                    </a:lnTo>
                    <a:lnTo>
                      <a:pt x="29315" y="89398"/>
                    </a:lnTo>
                    <a:lnTo>
                      <a:pt x="29315" y="26737"/>
                    </a:lnTo>
                    <a:lnTo>
                      <a:pt x="129091" y="26737"/>
                    </a:lnTo>
                    <a:lnTo>
                      <a:pt x="129091" y="0"/>
                    </a:lnTo>
                    <a:lnTo>
                      <a:pt x="0"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71" name="Google Shape;171;p4"/>
              <p:cNvSpPr/>
              <p:nvPr/>
            </p:nvSpPr>
            <p:spPr>
              <a:xfrm>
                <a:off x="13511659" y="9234928"/>
                <a:ext cx="311738" cy="209189"/>
              </a:xfrm>
              <a:custGeom>
                <a:avLst/>
                <a:gdLst/>
                <a:ahLst/>
                <a:cxnLst/>
                <a:rect l="l" t="t" r="r" b="b"/>
                <a:pathLst>
                  <a:path w="311738" h="209189" extrusionOk="0">
                    <a:moveTo>
                      <a:pt x="282711" y="0"/>
                    </a:moveTo>
                    <a:lnTo>
                      <a:pt x="226973" y="142892"/>
                    </a:lnTo>
                    <a:lnTo>
                      <a:pt x="170067" y="0"/>
                    </a:lnTo>
                    <a:lnTo>
                      <a:pt x="142227" y="0"/>
                    </a:lnTo>
                    <a:lnTo>
                      <a:pt x="85646" y="142892"/>
                    </a:lnTo>
                    <a:lnTo>
                      <a:pt x="29334" y="0"/>
                    </a:lnTo>
                    <a:lnTo>
                      <a:pt x="0" y="0"/>
                    </a:lnTo>
                    <a:lnTo>
                      <a:pt x="82640" y="209190"/>
                    </a:lnTo>
                    <a:lnTo>
                      <a:pt x="88308" y="209190"/>
                    </a:lnTo>
                    <a:lnTo>
                      <a:pt x="156013" y="39522"/>
                    </a:lnTo>
                    <a:lnTo>
                      <a:pt x="223124" y="209190"/>
                    </a:lnTo>
                    <a:lnTo>
                      <a:pt x="228792" y="209190"/>
                    </a:lnTo>
                    <a:lnTo>
                      <a:pt x="311738" y="0"/>
                    </a:lnTo>
                    <a:lnTo>
                      <a:pt x="282711" y="0"/>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72" name="Google Shape;172;p4"/>
              <p:cNvSpPr/>
              <p:nvPr/>
            </p:nvSpPr>
            <p:spPr>
              <a:xfrm>
                <a:off x="13949349" y="9234928"/>
                <a:ext cx="29352" cy="207352"/>
              </a:xfrm>
              <a:custGeom>
                <a:avLst/>
                <a:gdLst/>
                <a:ahLst/>
                <a:cxnLst/>
                <a:rect l="l" t="t" r="r" b="b"/>
                <a:pathLst>
                  <a:path w="29352" h="207352" extrusionOk="0">
                    <a:moveTo>
                      <a:pt x="0" y="0"/>
                    </a:moveTo>
                    <a:lnTo>
                      <a:pt x="29353" y="0"/>
                    </a:lnTo>
                    <a:lnTo>
                      <a:pt x="29353" y="207352"/>
                    </a:lnTo>
                    <a:lnTo>
                      <a:pt x="0" y="207352"/>
                    </a:lnTo>
                    <a:close/>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173" name="Google Shape;173;p4"/>
              <p:cNvSpPr/>
              <p:nvPr/>
            </p:nvSpPr>
            <p:spPr>
              <a:xfrm>
                <a:off x="14114705" y="9232229"/>
                <a:ext cx="115573" cy="212705"/>
              </a:xfrm>
              <a:custGeom>
                <a:avLst/>
                <a:gdLst/>
                <a:ahLst/>
                <a:cxnLst/>
                <a:rect l="l" t="t" r="r" b="b"/>
                <a:pathLst>
                  <a:path w="115573" h="212705" extrusionOk="0">
                    <a:moveTo>
                      <a:pt x="61176" y="123274"/>
                    </a:moveTo>
                    <a:lnTo>
                      <a:pt x="38946" y="109571"/>
                    </a:lnTo>
                    <a:cubicBezTo>
                      <a:pt x="25006" y="100939"/>
                      <a:pt x="16199" y="92307"/>
                      <a:pt x="9861" y="84288"/>
                    </a:cubicBezTo>
                    <a:cubicBezTo>
                      <a:pt x="3293" y="75982"/>
                      <a:pt x="0" y="65781"/>
                      <a:pt x="0" y="54891"/>
                    </a:cubicBezTo>
                    <a:cubicBezTo>
                      <a:pt x="0" y="38565"/>
                      <a:pt x="5572" y="25302"/>
                      <a:pt x="16735" y="15120"/>
                    </a:cubicBezTo>
                    <a:cubicBezTo>
                      <a:pt x="27878" y="4919"/>
                      <a:pt x="42775" y="0"/>
                      <a:pt x="60601" y="0"/>
                    </a:cubicBezTo>
                    <a:cubicBezTo>
                      <a:pt x="79404" y="0"/>
                      <a:pt x="93305" y="4861"/>
                      <a:pt x="107532" y="14584"/>
                    </a:cubicBezTo>
                    <a:lnTo>
                      <a:pt x="107532" y="48268"/>
                    </a:lnTo>
                    <a:cubicBezTo>
                      <a:pt x="92826" y="33895"/>
                      <a:pt x="76972" y="26718"/>
                      <a:pt x="60027" y="26718"/>
                    </a:cubicBezTo>
                    <a:cubicBezTo>
                      <a:pt x="50472" y="26718"/>
                      <a:pt x="42622" y="28957"/>
                      <a:pt x="36495" y="33436"/>
                    </a:cubicBezTo>
                    <a:cubicBezTo>
                      <a:pt x="30348" y="37914"/>
                      <a:pt x="27285" y="43790"/>
                      <a:pt x="27285" y="50795"/>
                    </a:cubicBezTo>
                    <a:cubicBezTo>
                      <a:pt x="27285" y="57015"/>
                      <a:pt x="28778" y="62163"/>
                      <a:pt x="33297" y="67580"/>
                    </a:cubicBezTo>
                    <a:cubicBezTo>
                      <a:pt x="37816" y="72996"/>
                      <a:pt x="45858" y="79350"/>
                      <a:pt x="55891" y="85302"/>
                    </a:cubicBezTo>
                    <a:lnTo>
                      <a:pt x="79078" y="98719"/>
                    </a:lnTo>
                    <a:cubicBezTo>
                      <a:pt x="103989" y="113820"/>
                      <a:pt x="115573" y="133035"/>
                      <a:pt x="115573" y="156385"/>
                    </a:cubicBezTo>
                    <a:cubicBezTo>
                      <a:pt x="115573" y="173017"/>
                      <a:pt x="109925" y="186701"/>
                      <a:pt x="98954" y="197093"/>
                    </a:cubicBezTo>
                    <a:cubicBezTo>
                      <a:pt x="87982" y="207467"/>
                      <a:pt x="73909" y="213017"/>
                      <a:pt x="56370" y="212692"/>
                    </a:cubicBezTo>
                    <a:cubicBezTo>
                      <a:pt x="36227" y="212328"/>
                      <a:pt x="18209" y="206644"/>
                      <a:pt x="1244" y="193591"/>
                    </a:cubicBezTo>
                    <a:lnTo>
                      <a:pt x="1244" y="155906"/>
                    </a:lnTo>
                    <a:cubicBezTo>
                      <a:pt x="17022" y="176213"/>
                      <a:pt x="35308" y="185936"/>
                      <a:pt x="56063" y="185936"/>
                    </a:cubicBezTo>
                    <a:cubicBezTo>
                      <a:pt x="65216" y="185936"/>
                      <a:pt x="72836" y="183773"/>
                      <a:pt x="78925" y="178605"/>
                    </a:cubicBezTo>
                    <a:cubicBezTo>
                      <a:pt x="85014" y="173438"/>
                      <a:pt x="88327" y="166950"/>
                      <a:pt x="88327" y="159160"/>
                    </a:cubicBezTo>
                    <a:cubicBezTo>
                      <a:pt x="88327" y="146528"/>
                      <a:pt x="79078" y="134566"/>
                      <a:pt x="61157" y="123255"/>
                    </a:cubicBezTo>
                  </a:path>
                </a:pathLst>
              </a:custGeom>
              <a:solidFill>
                <a:srgbClr val="F1B472"/>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sp>
          <p:nvSpPr>
            <p:cNvPr id="174" name="Google Shape;174;p4"/>
            <p:cNvSpPr/>
            <p:nvPr/>
          </p:nvSpPr>
          <p:spPr>
            <a:xfrm>
              <a:off x="14783465" y="9052150"/>
              <a:ext cx="32569" cy="571165"/>
            </a:xfrm>
            <a:custGeom>
              <a:avLst/>
              <a:gdLst/>
              <a:ahLst/>
              <a:cxnLst/>
              <a:rect l="l" t="t" r="r" b="b"/>
              <a:pathLst>
                <a:path w="32569" h="571165" extrusionOk="0">
                  <a:moveTo>
                    <a:pt x="0" y="0"/>
                  </a:moveTo>
                  <a:lnTo>
                    <a:pt x="32570" y="0"/>
                  </a:lnTo>
                  <a:lnTo>
                    <a:pt x="32570" y="571166"/>
                  </a:lnTo>
                  <a:lnTo>
                    <a:pt x="0" y="571166"/>
                  </a:lnTo>
                  <a:close/>
                </a:path>
              </a:pathLst>
            </a:custGeom>
            <a:solidFill>
              <a:srgbClr val="F1B472">
                <a:alpha val="29800"/>
              </a:srgbClr>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orient="horz" pos="588">
          <p15:clr>
            <a:schemeClr val="accent5"/>
          </p15:clr>
        </p15:guide>
        <p15:guide id="2" pos="148">
          <p15:clr>
            <a:schemeClr val="accent5"/>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Section title">
  <p:cSld name="CUSTOM_2_1_1">
    <p:bg>
      <p:bgPr>
        <a:blipFill>
          <a:blip r:embed="rId2">
            <a:alphaModFix/>
          </a:blip>
          <a:stretch>
            <a:fillRect/>
          </a:stretch>
        </a:blipFill>
        <a:effectLst/>
      </p:bgPr>
    </p:bg>
    <p:spTree>
      <p:nvGrpSpPr>
        <p:cNvPr id="1" name="Shape 175"/>
        <p:cNvGrpSpPr/>
        <p:nvPr/>
      </p:nvGrpSpPr>
      <p:grpSpPr>
        <a:xfrm>
          <a:off x="0" y="0"/>
          <a:ext cx="0" cy="0"/>
          <a:chOff x="0" y="0"/>
          <a:chExt cx="0" cy="0"/>
        </a:xfrm>
      </p:grpSpPr>
      <p:pic>
        <p:nvPicPr>
          <p:cNvPr id="176" name="Google Shape;176;p5"/>
          <p:cNvPicPr preferRelativeResize="0"/>
          <p:nvPr/>
        </p:nvPicPr>
        <p:blipFill>
          <a:blip r:embed="rId3">
            <a:alphaModFix/>
          </a:blip>
          <a:stretch>
            <a:fillRect/>
          </a:stretch>
        </p:blipFill>
        <p:spPr>
          <a:xfrm>
            <a:off x="0" y="0"/>
            <a:ext cx="9142400" cy="5142600"/>
          </a:xfrm>
          <a:prstGeom prst="rect">
            <a:avLst/>
          </a:prstGeom>
          <a:noFill/>
          <a:ln>
            <a:noFill/>
          </a:ln>
        </p:spPr>
      </p:pic>
      <p:sp>
        <p:nvSpPr>
          <p:cNvPr id="177" name="Google Shape;177;p5"/>
          <p:cNvSpPr/>
          <p:nvPr/>
        </p:nvSpPr>
        <p:spPr>
          <a:xfrm>
            <a:off x="0" y="0"/>
            <a:ext cx="9144000" cy="5143500"/>
          </a:xfrm>
          <a:prstGeom prst="rect">
            <a:avLst/>
          </a:prstGeom>
          <a:solidFill>
            <a:srgbClr val="000000">
              <a:alpha val="8630"/>
            </a:srgbClr>
          </a:solidFill>
          <a:ln>
            <a:noFill/>
          </a:ln>
        </p:spPr>
        <p:txBody>
          <a:bodyPr spcFirstLastPara="1" wrap="square" lIns="45700" tIns="45700" rIns="45700" bIns="45700" anchor="ctr" anchorCtr="0">
            <a:noAutofit/>
          </a:bodyPr>
          <a:lstStyle/>
          <a:p>
            <a:pPr marL="0" lvl="0" indent="0" algn="l" rtl="0">
              <a:spcBef>
                <a:spcPts val="0"/>
              </a:spcBef>
              <a:spcAft>
                <a:spcPts val="0"/>
              </a:spcAft>
              <a:buNone/>
            </a:pPr>
            <a:endParaRPr/>
          </a:p>
        </p:txBody>
      </p:sp>
      <p:sp>
        <p:nvSpPr>
          <p:cNvPr id="178" name="Google Shape;178;p5"/>
          <p:cNvSpPr txBox="1">
            <a:spLocks noGrp="1"/>
          </p:cNvSpPr>
          <p:nvPr>
            <p:ph type="title"/>
          </p:nvPr>
        </p:nvSpPr>
        <p:spPr>
          <a:xfrm>
            <a:off x="235350" y="934225"/>
            <a:ext cx="6897300" cy="708000"/>
          </a:xfrm>
          <a:prstGeom prst="rect">
            <a:avLst/>
          </a:prstGeom>
        </p:spPr>
        <p:txBody>
          <a:bodyPr spcFirstLastPara="1" wrap="square" lIns="90000" tIns="90000" rIns="90000" bIns="90000" anchor="ctr"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3400"/>
              <a:buNone/>
              <a:defRPr sz="3400">
                <a:solidFill>
                  <a:schemeClr val="lt1"/>
                </a:solidFill>
              </a:defRPr>
            </a:lvl2pPr>
            <a:lvl3pPr lvl="2" rtl="0">
              <a:spcBef>
                <a:spcPts val="0"/>
              </a:spcBef>
              <a:spcAft>
                <a:spcPts val="0"/>
              </a:spcAft>
              <a:buClr>
                <a:schemeClr val="lt1"/>
              </a:buClr>
              <a:buSzPts val="3400"/>
              <a:buNone/>
              <a:defRPr sz="3400">
                <a:solidFill>
                  <a:schemeClr val="lt1"/>
                </a:solidFill>
              </a:defRPr>
            </a:lvl3pPr>
            <a:lvl4pPr lvl="3" rtl="0">
              <a:spcBef>
                <a:spcPts val="0"/>
              </a:spcBef>
              <a:spcAft>
                <a:spcPts val="0"/>
              </a:spcAft>
              <a:buClr>
                <a:schemeClr val="lt1"/>
              </a:buClr>
              <a:buSzPts val="3400"/>
              <a:buNone/>
              <a:defRPr sz="3400">
                <a:solidFill>
                  <a:schemeClr val="lt1"/>
                </a:solidFill>
              </a:defRPr>
            </a:lvl4pPr>
            <a:lvl5pPr lvl="4" rtl="0">
              <a:spcBef>
                <a:spcPts val="0"/>
              </a:spcBef>
              <a:spcAft>
                <a:spcPts val="0"/>
              </a:spcAft>
              <a:buClr>
                <a:schemeClr val="lt1"/>
              </a:buClr>
              <a:buSzPts val="3400"/>
              <a:buNone/>
              <a:defRPr sz="3400">
                <a:solidFill>
                  <a:schemeClr val="lt1"/>
                </a:solidFill>
              </a:defRPr>
            </a:lvl5pPr>
            <a:lvl6pPr lvl="5" rtl="0">
              <a:spcBef>
                <a:spcPts val="0"/>
              </a:spcBef>
              <a:spcAft>
                <a:spcPts val="0"/>
              </a:spcAft>
              <a:buClr>
                <a:schemeClr val="lt1"/>
              </a:buClr>
              <a:buSzPts val="3400"/>
              <a:buNone/>
              <a:defRPr sz="3400">
                <a:solidFill>
                  <a:schemeClr val="lt1"/>
                </a:solidFill>
              </a:defRPr>
            </a:lvl6pPr>
            <a:lvl7pPr lvl="6" rtl="0">
              <a:spcBef>
                <a:spcPts val="0"/>
              </a:spcBef>
              <a:spcAft>
                <a:spcPts val="0"/>
              </a:spcAft>
              <a:buClr>
                <a:schemeClr val="lt1"/>
              </a:buClr>
              <a:buSzPts val="3400"/>
              <a:buNone/>
              <a:defRPr sz="3400">
                <a:solidFill>
                  <a:schemeClr val="lt1"/>
                </a:solidFill>
              </a:defRPr>
            </a:lvl7pPr>
            <a:lvl8pPr lvl="7" rtl="0">
              <a:spcBef>
                <a:spcPts val="0"/>
              </a:spcBef>
              <a:spcAft>
                <a:spcPts val="0"/>
              </a:spcAft>
              <a:buClr>
                <a:schemeClr val="lt1"/>
              </a:buClr>
              <a:buSzPts val="3400"/>
              <a:buNone/>
              <a:defRPr sz="3400">
                <a:solidFill>
                  <a:schemeClr val="lt1"/>
                </a:solidFill>
              </a:defRPr>
            </a:lvl8pPr>
            <a:lvl9pPr lvl="8" rtl="0">
              <a:spcBef>
                <a:spcPts val="0"/>
              </a:spcBef>
              <a:spcAft>
                <a:spcPts val="0"/>
              </a:spcAft>
              <a:buClr>
                <a:schemeClr val="lt1"/>
              </a:buClr>
              <a:buSzPts val="3400"/>
              <a:buNone/>
              <a:defRPr sz="3400">
                <a:solidFill>
                  <a:schemeClr val="lt1"/>
                </a:solidFill>
              </a:defRPr>
            </a:lvl9pPr>
          </a:lstStyle>
          <a:p>
            <a:endParaRPr/>
          </a:p>
        </p:txBody>
      </p:sp>
      <p:sp>
        <p:nvSpPr>
          <p:cNvPr id="179" name="Google Shape;179;p5"/>
          <p:cNvSpPr txBox="1">
            <a:spLocks noGrp="1"/>
          </p:cNvSpPr>
          <p:nvPr>
            <p:ph type="subTitle" idx="1"/>
          </p:nvPr>
        </p:nvSpPr>
        <p:spPr>
          <a:xfrm>
            <a:off x="235350" y="1642225"/>
            <a:ext cx="6897300" cy="523500"/>
          </a:xfrm>
          <a:prstGeom prst="rect">
            <a:avLst/>
          </a:prstGeom>
        </p:spPr>
        <p:txBody>
          <a:bodyPr spcFirstLastPara="1" wrap="square" lIns="90000" tIns="90000" rIns="90000" bIns="90000" anchor="t" anchorCtr="0">
            <a:spAutoFit/>
          </a:bodyPr>
          <a:lstStyle>
            <a:lvl1pPr lvl="0" rtl="0">
              <a:spcBef>
                <a:spcPts val="0"/>
              </a:spcBef>
              <a:spcAft>
                <a:spcPts val="0"/>
              </a:spcAft>
              <a:buClr>
                <a:schemeClr val="lt1"/>
              </a:buClr>
              <a:buSzPts val="2200"/>
              <a:buNone/>
              <a:defRPr sz="2200">
                <a:solidFill>
                  <a:schemeClr val="lt1"/>
                </a:solidFill>
              </a:defRPr>
            </a:lvl1pPr>
            <a:lvl2pPr lvl="1" rtl="0">
              <a:spcBef>
                <a:spcPts val="0"/>
              </a:spcBef>
              <a:spcAft>
                <a:spcPts val="0"/>
              </a:spcAft>
              <a:buClr>
                <a:schemeClr val="lt1"/>
              </a:buClr>
              <a:buSzPts val="2200"/>
              <a:buNone/>
              <a:defRPr sz="2200">
                <a:solidFill>
                  <a:schemeClr val="lt1"/>
                </a:solidFill>
              </a:defRPr>
            </a:lvl2pPr>
            <a:lvl3pPr lvl="2" rtl="0">
              <a:spcBef>
                <a:spcPts val="0"/>
              </a:spcBef>
              <a:spcAft>
                <a:spcPts val="0"/>
              </a:spcAft>
              <a:buClr>
                <a:schemeClr val="lt1"/>
              </a:buClr>
              <a:buSzPts val="2200"/>
              <a:buNone/>
              <a:defRPr sz="2200">
                <a:solidFill>
                  <a:schemeClr val="lt1"/>
                </a:solidFill>
              </a:defRPr>
            </a:lvl3pPr>
            <a:lvl4pPr lvl="3" rtl="0">
              <a:spcBef>
                <a:spcPts val="0"/>
              </a:spcBef>
              <a:spcAft>
                <a:spcPts val="0"/>
              </a:spcAft>
              <a:buClr>
                <a:schemeClr val="lt1"/>
              </a:buClr>
              <a:buSzPts val="2200"/>
              <a:buNone/>
              <a:defRPr sz="2200">
                <a:solidFill>
                  <a:schemeClr val="lt1"/>
                </a:solidFill>
              </a:defRPr>
            </a:lvl4pPr>
            <a:lvl5pPr lvl="4" rtl="0">
              <a:spcBef>
                <a:spcPts val="0"/>
              </a:spcBef>
              <a:spcAft>
                <a:spcPts val="0"/>
              </a:spcAft>
              <a:buClr>
                <a:schemeClr val="lt1"/>
              </a:buClr>
              <a:buSzPts val="2200"/>
              <a:buNone/>
              <a:defRPr sz="2200">
                <a:solidFill>
                  <a:schemeClr val="lt1"/>
                </a:solidFill>
              </a:defRPr>
            </a:lvl5pPr>
            <a:lvl6pPr lvl="5" rtl="0">
              <a:spcBef>
                <a:spcPts val="0"/>
              </a:spcBef>
              <a:spcAft>
                <a:spcPts val="0"/>
              </a:spcAft>
              <a:buClr>
                <a:schemeClr val="lt1"/>
              </a:buClr>
              <a:buSzPts val="2200"/>
              <a:buNone/>
              <a:defRPr sz="2200">
                <a:solidFill>
                  <a:schemeClr val="lt1"/>
                </a:solidFill>
              </a:defRPr>
            </a:lvl6pPr>
            <a:lvl7pPr lvl="6" rtl="0">
              <a:spcBef>
                <a:spcPts val="0"/>
              </a:spcBef>
              <a:spcAft>
                <a:spcPts val="0"/>
              </a:spcAft>
              <a:buClr>
                <a:schemeClr val="lt1"/>
              </a:buClr>
              <a:buSzPts val="2200"/>
              <a:buNone/>
              <a:defRPr sz="2200">
                <a:solidFill>
                  <a:schemeClr val="lt1"/>
                </a:solidFill>
              </a:defRPr>
            </a:lvl7pPr>
            <a:lvl8pPr lvl="7" rtl="0">
              <a:spcBef>
                <a:spcPts val="0"/>
              </a:spcBef>
              <a:spcAft>
                <a:spcPts val="0"/>
              </a:spcAft>
              <a:buClr>
                <a:schemeClr val="lt1"/>
              </a:buClr>
              <a:buSzPts val="2200"/>
              <a:buNone/>
              <a:defRPr sz="2200">
                <a:solidFill>
                  <a:schemeClr val="lt1"/>
                </a:solidFill>
              </a:defRPr>
            </a:lvl8pPr>
            <a:lvl9pPr lvl="8" rtl="0">
              <a:spcBef>
                <a:spcPts val="0"/>
              </a:spcBef>
              <a:spcAft>
                <a:spcPts val="0"/>
              </a:spcAft>
              <a:buClr>
                <a:schemeClr val="lt1"/>
              </a:buClr>
              <a:buSzPts val="2200"/>
              <a:buNone/>
              <a:defRPr sz="22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588">
          <p15:clr>
            <a:schemeClr val="accent5"/>
          </p15:clr>
        </p15:guide>
        <p15:guide id="2" pos="148">
          <p15:clr>
            <a:schemeClr val="accent5"/>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Section title (dark)">
  <p:cSld name="CUSTOM_2_1_1_1">
    <p:bg>
      <p:bgPr>
        <a:blipFill>
          <a:blip r:embed="rId2">
            <a:alphaModFix/>
          </a:blip>
          <a:stretch>
            <a:fillRect/>
          </a:stretch>
        </a:blipFill>
        <a:effectLst/>
      </p:bgPr>
    </p:bg>
    <p:spTree>
      <p:nvGrpSpPr>
        <p:cNvPr id="1" name="Shape 180"/>
        <p:cNvGrpSpPr/>
        <p:nvPr/>
      </p:nvGrpSpPr>
      <p:grpSpPr>
        <a:xfrm>
          <a:off x="0" y="0"/>
          <a:ext cx="0" cy="0"/>
          <a:chOff x="0" y="0"/>
          <a:chExt cx="0" cy="0"/>
        </a:xfrm>
      </p:grpSpPr>
      <p:pic>
        <p:nvPicPr>
          <p:cNvPr id="181" name="Google Shape;181;p6"/>
          <p:cNvPicPr preferRelativeResize="0"/>
          <p:nvPr/>
        </p:nvPicPr>
        <p:blipFill>
          <a:blip r:embed="rId3">
            <a:alphaModFix/>
          </a:blip>
          <a:stretch>
            <a:fillRect/>
          </a:stretch>
        </p:blipFill>
        <p:spPr>
          <a:xfrm>
            <a:off x="0" y="0"/>
            <a:ext cx="9142400" cy="5142600"/>
          </a:xfrm>
          <a:prstGeom prst="rect">
            <a:avLst/>
          </a:prstGeom>
          <a:noFill/>
          <a:ln>
            <a:noFill/>
          </a:ln>
        </p:spPr>
      </p:pic>
      <p:sp>
        <p:nvSpPr>
          <p:cNvPr id="182" name="Google Shape;182;p6"/>
          <p:cNvSpPr/>
          <p:nvPr/>
        </p:nvSpPr>
        <p:spPr>
          <a:xfrm>
            <a:off x="0" y="0"/>
            <a:ext cx="9144000" cy="5143500"/>
          </a:xfrm>
          <a:prstGeom prst="rect">
            <a:avLst/>
          </a:prstGeom>
          <a:solidFill>
            <a:srgbClr val="000000">
              <a:alpha val="19610"/>
            </a:srgbClr>
          </a:solidFill>
          <a:ln>
            <a:noFill/>
          </a:ln>
        </p:spPr>
        <p:txBody>
          <a:bodyPr spcFirstLastPara="1" wrap="square" lIns="45700" tIns="45700" rIns="45700" bIns="45700" anchor="ctr" anchorCtr="0">
            <a:noAutofit/>
          </a:bodyPr>
          <a:lstStyle/>
          <a:p>
            <a:pPr marL="0" lvl="0" indent="0" algn="l" rtl="0">
              <a:spcBef>
                <a:spcPts val="0"/>
              </a:spcBef>
              <a:spcAft>
                <a:spcPts val="0"/>
              </a:spcAft>
              <a:buNone/>
            </a:pPr>
            <a:endParaRPr/>
          </a:p>
        </p:txBody>
      </p:sp>
      <p:sp>
        <p:nvSpPr>
          <p:cNvPr id="183" name="Google Shape;183;p6"/>
          <p:cNvSpPr txBox="1">
            <a:spLocks noGrp="1"/>
          </p:cNvSpPr>
          <p:nvPr>
            <p:ph type="title"/>
          </p:nvPr>
        </p:nvSpPr>
        <p:spPr>
          <a:xfrm>
            <a:off x="235350" y="934225"/>
            <a:ext cx="6897300" cy="708000"/>
          </a:xfrm>
          <a:prstGeom prst="rect">
            <a:avLst/>
          </a:prstGeom>
        </p:spPr>
        <p:txBody>
          <a:bodyPr spcFirstLastPara="1" wrap="square" lIns="90000" tIns="90000" rIns="90000" bIns="90000" anchor="ctr"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3400"/>
              <a:buNone/>
              <a:defRPr sz="3400">
                <a:solidFill>
                  <a:schemeClr val="lt1"/>
                </a:solidFill>
              </a:defRPr>
            </a:lvl2pPr>
            <a:lvl3pPr lvl="2" rtl="0">
              <a:spcBef>
                <a:spcPts val="0"/>
              </a:spcBef>
              <a:spcAft>
                <a:spcPts val="0"/>
              </a:spcAft>
              <a:buClr>
                <a:schemeClr val="lt1"/>
              </a:buClr>
              <a:buSzPts val="3400"/>
              <a:buNone/>
              <a:defRPr sz="3400">
                <a:solidFill>
                  <a:schemeClr val="lt1"/>
                </a:solidFill>
              </a:defRPr>
            </a:lvl3pPr>
            <a:lvl4pPr lvl="3" rtl="0">
              <a:spcBef>
                <a:spcPts val="0"/>
              </a:spcBef>
              <a:spcAft>
                <a:spcPts val="0"/>
              </a:spcAft>
              <a:buClr>
                <a:schemeClr val="lt1"/>
              </a:buClr>
              <a:buSzPts val="3400"/>
              <a:buNone/>
              <a:defRPr sz="3400">
                <a:solidFill>
                  <a:schemeClr val="lt1"/>
                </a:solidFill>
              </a:defRPr>
            </a:lvl4pPr>
            <a:lvl5pPr lvl="4" rtl="0">
              <a:spcBef>
                <a:spcPts val="0"/>
              </a:spcBef>
              <a:spcAft>
                <a:spcPts val="0"/>
              </a:spcAft>
              <a:buClr>
                <a:schemeClr val="lt1"/>
              </a:buClr>
              <a:buSzPts val="3400"/>
              <a:buNone/>
              <a:defRPr sz="3400">
                <a:solidFill>
                  <a:schemeClr val="lt1"/>
                </a:solidFill>
              </a:defRPr>
            </a:lvl5pPr>
            <a:lvl6pPr lvl="5" rtl="0">
              <a:spcBef>
                <a:spcPts val="0"/>
              </a:spcBef>
              <a:spcAft>
                <a:spcPts val="0"/>
              </a:spcAft>
              <a:buClr>
                <a:schemeClr val="lt1"/>
              </a:buClr>
              <a:buSzPts val="3400"/>
              <a:buNone/>
              <a:defRPr sz="3400">
                <a:solidFill>
                  <a:schemeClr val="lt1"/>
                </a:solidFill>
              </a:defRPr>
            </a:lvl6pPr>
            <a:lvl7pPr lvl="6" rtl="0">
              <a:spcBef>
                <a:spcPts val="0"/>
              </a:spcBef>
              <a:spcAft>
                <a:spcPts val="0"/>
              </a:spcAft>
              <a:buClr>
                <a:schemeClr val="lt1"/>
              </a:buClr>
              <a:buSzPts val="3400"/>
              <a:buNone/>
              <a:defRPr sz="3400">
                <a:solidFill>
                  <a:schemeClr val="lt1"/>
                </a:solidFill>
              </a:defRPr>
            </a:lvl7pPr>
            <a:lvl8pPr lvl="7" rtl="0">
              <a:spcBef>
                <a:spcPts val="0"/>
              </a:spcBef>
              <a:spcAft>
                <a:spcPts val="0"/>
              </a:spcAft>
              <a:buClr>
                <a:schemeClr val="lt1"/>
              </a:buClr>
              <a:buSzPts val="3400"/>
              <a:buNone/>
              <a:defRPr sz="3400">
                <a:solidFill>
                  <a:schemeClr val="lt1"/>
                </a:solidFill>
              </a:defRPr>
            </a:lvl8pPr>
            <a:lvl9pPr lvl="8" rtl="0">
              <a:spcBef>
                <a:spcPts val="0"/>
              </a:spcBef>
              <a:spcAft>
                <a:spcPts val="0"/>
              </a:spcAft>
              <a:buClr>
                <a:schemeClr val="lt1"/>
              </a:buClr>
              <a:buSzPts val="3400"/>
              <a:buNone/>
              <a:defRPr sz="3400">
                <a:solidFill>
                  <a:schemeClr val="lt1"/>
                </a:solidFill>
              </a:defRPr>
            </a:lvl9pPr>
          </a:lstStyle>
          <a:p>
            <a:endParaRPr/>
          </a:p>
        </p:txBody>
      </p:sp>
      <p:sp>
        <p:nvSpPr>
          <p:cNvPr id="184" name="Google Shape;184;p6"/>
          <p:cNvSpPr txBox="1">
            <a:spLocks noGrp="1"/>
          </p:cNvSpPr>
          <p:nvPr>
            <p:ph type="subTitle" idx="1"/>
          </p:nvPr>
        </p:nvSpPr>
        <p:spPr>
          <a:xfrm>
            <a:off x="235350" y="1642225"/>
            <a:ext cx="6897300" cy="523500"/>
          </a:xfrm>
          <a:prstGeom prst="rect">
            <a:avLst/>
          </a:prstGeom>
        </p:spPr>
        <p:txBody>
          <a:bodyPr spcFirstLastPara="1" wrap="square" lIns="90000" tIns="90000" rIns="90000" bIns="90000" anchor="t" anchorCtr="0">
            <a:spAutoFit/>
          </a:bodyPr>
          <a:lstStyle>
            <a:lvl1pPr lvl="0" rtl="0">
              <a:spcBef>
                <a:spcPts val="0"/>
              </a:spcBef>
              <a:spcAft>
                <a:spcPts val="0"/>
              </a:spcAft>
              <a:buClr>
                <a:schemeClr val="lt1"/>
              </a:buClr>
              <a:buSzPts val="2200"/>
              <a:buNone/>
              <a:defRPr sz="2200">
                <a:solidFill>
                  <a:schemeClr val="lt1"/>
                </a:solidFill>
              </a:defRPr>
            </a:lvl1pPr>
            <a:lvl2pPr lvl="1" rtl="0">
              <a:spcBef>
                <a:spcPts val="0"/>
              </a:spcBef>
              <a:spcAft>
                <a:spcPts val="0"/>
              </a:spcAft>
              <a:buClr>
                <a:schemeClr val="lt1"/>
              </a:buClr>
              <a:buSzPts val="2200"/>
              <a:buNone/>
              <a:defRPr sz="2200">
                <a:solidFill>
                  <a:schemeClr val="lt1"/>
                </a:solidFill>
              </a:defRPr>
            </a:lvl2pPr>
            <a:lvl3pPr lvl="2" rtl="0">
              <a:spcBef>
                <a:spcPts val="0"/>
              </a:spcBef>
              <a:spcAft>
                <a:spcPts val="0"/>
              </a:spcAft>
              <a:buClr>
                <a:schemeClr val="lt1"/>
              </a:buClr>
              <a:buSzPts val="2200"/>
              <a:buNone/>
              <a:defRPr sz="2200">
                <a:solidFill>
                  <a:schemeClr val="lt1"/>
                </a:solidFill>
              </a:defRPr>
            </a:lvl3pPr>
            <a:lvl4pPr lvl="3" rtl="0">
              <a:spcBef>
                <a:spcPts val="0"/>
              </a:spcBef>
              <a:spcAft>
                <a:spcPts val="0"/>
              </a:spcAft>
              <a:buClr>
                <a:schemeClr val="lt1"/>
              </a:buClr>
              <a:buSzPts val="2200"/>
              <a:buNone/>
              <a:defRPr sz="2200">
                <a:solidFill>
                  <a:schemeClr val="lt1"/>
                </a:solidFill>
              </a:defRPr>
            </a:lvl4pPr>
            <a:lvl5pPr lvl="4" rtl="0">
              <a:spcBef>
                <a:spcPts val="0"/>
              </a:spcBef>
              <a:spcAft>
                <a:spcPts val="0"/>
              </a:spcAft>
              <a:buClr>
                <a:schemeClr val="lt1"/>
              </a:buClr>
              <a:buSzPts val="2200"/>
              <a:buNone/>
              <a:defRPr sz="2200">
                <a:solidFill>
                  <a:schemeClr val="lt1"/>
                </a:solidFill>
              </a:defRPr>
            </a:lvl5pPr>
            <a:lvl6pPr lvl="5" rtl="0">
              <a:spcBef>
                <a:spcPts val="0"/>
              </a:spcBef>
              <a:spcAft>
                <a:spcPts val="0"/>
              </a:spcAft>
              <a:buClr>
                <a:schemeClr val="lt1"/>
              </a:buClr>
              <a:buSzPts val="2200"/>
              <a:buNone/>
              <a:defRPr sz="2200">
                <a:solidFill>
                  <a:schemeClr val="lt1"/>
                </a:solidFill>
              </a:defRPr>
            </a:lvl6pPr>
            <a:lvl7pPr lvl="6" rtl="0">
              <a:spcBef>
                <a:spcPts val="0"/>
              </a:spcBef>
              <a:spcAft>
                <a:spcPts val="0"/>
              </a:spcAft>
              <a:buClr>
                <a:schemeClr val="lt1"/>
              </a:buClr>
              <a:buSzPts val="2200"/>
              <a:buNone/>
              <a:defRPr sz="2200">
                <a:solidFill>
                  <a:schemeClr val="lt1"/>
                </a:solidFill>
              </a:defRPr>
            </a:lvl7pPr>
            <a:lvl8pPr lvl="7" rtl="0">
              <a:spcBef>
                <a:spcPts val="0"/>
              </a:spcBef>
              <a:spcAft>
                <a:spcPts val="0"/>
              </a:spcAft>
              <a:buClr>
                <a:schemeClr val="lt1"/>
              </a:buClr>
              <a:buSzPts val="2200"/>
              <a:buNone/>
              <a:defRPr sz="2200">
                <a:solidFill>
                  <a:schemeClr val="lt1"/>
                </a:solidFill>
              </a:defRPr>
            </a:lvl8pPr>
            <a:lvl9pPr lvl="8" rtl="0">
              <a:spcBef>
                <a:spcPts val="0"/>
              </a:spcBef>
              <a:spcAft>
                <a:spcPts val="0"/>
              </a:spcAft>
              <a:buClr>
                <a:schemeClr val="lt1"/>
              </a:buClr>
              <a:buSzPts val="2200"/>
              <a:buNone/>
              <a:defRPr sz="22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588">
          <p15:clr>
            <a:schemeClr val="accent5"/>
          </p15:clr>
        </p15:guide>
        <p15:guide id="2" pos="148">
          <p15:clr>
            <a:schemeClr val="accent5"/>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 Content I">
  <p:cSld name="CUSTOM_1">
    <p:spTree>
      <p:nvGrpSpPr>
        <p:cNvPr id="1" name="Shape 185"/>
        <p:cNvGrpSpPr/>
        <p:nvPr/>
      </p:nvGrpSpPr>
      <p:grpSpPr>
        <a:xfrm>
          <a:off x="0" y="0"/>
          <a:ext cx="0" cy="0"/>
          <a:chOff x="0" y="0"/>
          <a:chExt cx="0" cy="0"/>
        </a:xfrm>
      </p:grpSpPr>
      <p:sp>
        <p:nvSpPr>
          <p:cNvPr id="186" name="Google Shape;186;p7"/>
          <p:cNvSpPr txBox="1">
            <a:spLocks noGrp="1"/>
          </p:cNvSpPr>
          <p:nvPr>
            <p:ph type="title"/>
          </p:nvPr>
        </p:nvSpPr>
        <p:spPr>
          <a:xfrm>
            <a:off x="217500" y="373650"/>
            <a:ext cx="8526600" cy="523800"/>
          </a:xfrm>
          <a:prstGeom prst="rect">
            <a:avLst/>
          </a:prstGeom>
        </p:spPr>
        <p:txBody>
          <a:bodyPr spcFirstLastPara="1" wrap="square" lIns="90000" tIns="90000" rIns="90000" bIns="90000" anchor="ctr" anchorCtr="0">
            <a:noAutofit/>
          </a:bodyPr>
          <a:lstStyle>
            <a:lvl1pPr lvl="0">
              <a:spcBef>
                <a:spcPts val="0"/>
              </a:spcBef>
              <a:spcAft>
                <a:spcPts val="0"/>
              </a:spcAft>
              <a:buSzPts val="2200"/>
              <a:buNone/>
              <a:defRPr sz="2200"/>
            </a:lvl1pPr>
            <a:lvl2pPr lvl="1">
              <a:spcBef>
                <a:spcPts val="0"/>
              </a:spcBef>
              <a:spcAft>
                <a:spcPts val="0"/>
              </a:spcAft>
              <a:buSzPts val="2200"/>
              <a:buNone/>
              <a:defRPr sz="2200"/>
            </a:lvl2pPr>
            <a:lvl3pPr lvl="2">
              <a:spcBef>
                <a:spcPts val="0"/>
              </a:spcBef>
              <a:spcAft>
                <a:spcPts val="0"/>
              </a:spcAft>
              <a:buSzPts val="2200"/>
              <a:buNone/>
              <a:defRPr sz="2200"/>
            </a:lvl3pPr>
            <a:lvl4pPr lvl="3">
              <a:spcBef>
                <a:spcPts val="0"/>
              </a:spcBef>
              <a:spcAft>
                <a:spcPts val="0"/>
              </a:spcAft>
              <a:buSzPts val="2200"/>
              <a:buNone/>
              <a:defRPr sz="2200"/>
            </a:lvl4pPr>
            <a:lvl5pPr lvl="4">
              <a:spcBef>
                <a:spcPts val="0"/>
              </a:spcBef>
              <a:spcAft>
                <a:spcPts val="0"/>
              </a:spcAft>
              <a:buSzPts val="2200"/>
              <a:buNone/>
              <a:defRPr sz="2200"/>
            </a:lvl5pPr>
            <a:lvl6pPr lvl="5">
              <a:spcBef>
                <a:spcPts val="0"/>
              </a:spcBef>
              <a:spcAft>
                <a:spcPts val="0"/>
              </a:spcAft>
              <a:buSzPts val="2200"/>
              <a:buNone/>
              <a:defRPr sz="2200"/>
            </a:lvl6pPr>
            <a:lvl7pPr lvl="6">
              <a:spcBef>
                <a:spcPts val="0"/>
              </a:spcBef>
              <a:spcAft>
                <a:spcPts val="0"/>
              </a:spcAft>
              <a:buSzPts val="2200"/>
              <a:buNone/>
              <a:defRPr sz="2200"/>
            </a:lvl7pPr>
            <a:lvl8pPr lvl="7">
              <a:spcBef>
                <a:spcPts val="0"/>
              </a:spcBef>
              <a:spcAft>
                <a:spcPts val="0"/>
              </a:spcAft>
              <a:buSzPts val="2200"/>
              <a:buNone/>
              <a:defRPr sz="2200"/>
            </a:lvl8pPr>
            <a:lvl9pPr lvl="8">
              <a:spcBef>
                <a:spcPts val="0"/>
              </a:spcBef>
              <a:spcAft>
                <a:spcPts val="0"/>
              </a:spcAft>
              <a:buSzPts val="2200"/>
              <a:buNone/>
              <a:defRPr sz="2200"/>
            </a:lvl9pPr>
          </a:lstStyle>
          <a:p>
            <a:endParaRPr/>
          </a:p>
        </p:txBody>
      </p:sp>
      <p:sp>
        <p:nvSpPr>
          <p:cNvPr id="187" name="Google Shape;187;p7"/>
          <p:cNvSpPr txBox="1">
            <a:spLocks noGrp="1"/>
          </p:cNvSpPr>
          <p:nvPr>
            <p:ph type="subTitle" idx="1"/>
          </p:nvPr>
        </p:nvSpPr>
        <p:spPr>
          <a:xfrm>
            <a:off x="217500" y="1059800"/>
            <a:ext cx="4176000" cy="3240000"/>
          </a:xfrm>
          <a:prstGeom prst="rect">
            <a:avLst/>
          </a:prstGeom>
        </p:spPr>
        <p:txBody>
          <a:bodyPr spcFirstLastPara="1" wrap="square" lIns="90000" tIns="90000" rIns="90000" bIns="90000" anchor="t" anchorCtr="0">
            <a:spAutoFit/>
          </a:bodyPr>
          <a:lstStyle>
            <a:lvl1pPr lvl="0">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7"/>
          <p:cNvSpPr txBox="1">
            <a:spLocks noGrp="1"/>
          </p:cNvSpPr>
          <p:nvPr>
            <p:ph type="body" idx="2"/>
          </p:nvPr>
        </p:nvSpPr>
        <p:spPr>
          <a:xfrm>
            <a:off x="4568013" y="1059800"/>
            <a:ext cx="4176000" cy="3240000"/>
          </a:xfrm>
          <a:prstGeom prst="rect">
            <a:avLst/>
          </a:prstGeom>
        </p:spPr>
        <p:txBody>
          <a:bodyPr spcFirstLastPara="1" wrap="square" lIns="90000" tIns="90000" rIns="90000" bIns="90000" anchor="t" anchorCtr="0">
            <a:spAutoFit/>
          </a:bodyPr>
          <a:lstStyle>
            <a:lvl1pPr marL="457200" lvl="0" indent="-292100">
              <a:spcBef>
                <a:spcPts val="0"/>
              </a:spcBef>
              <a:spcAft>
                <a:spcPts val="0"/>
              </a:spcAft>
              <a:buSzPts val="1000"/>
              <a:buChar char="●"/>
              <a:defRPr sz="1000"/>
            </a:lvl1pPr>
            <a:lvl2pPr marL="914400" lvl="1" indent="-292100">
              <a:spcBef>
                <a:spcPts val="0"/>
              </a:spcBef>
              <a:spcAft>
                <a:spcPts val="0"/>
              </a:spcAft>
              <a:buSzPts val="1000"/>
              <a:buChar char="○"/>
              <a:defRPr sz="1000"/>
            </a:lvl2pPr>
            <a:lvl3pPr marL="1371600" lvl="2" indent="-292100">
              <a:spcBef>
                <a:spcPts val="0"/>
              </a:spcBef>
              <a:spcAft>
                <a:spcPts val="0"/>
              </a:spcAft>
              <a:buSzPts val="1000"/>
              <a:buChar char="■"/>
              <a:defRPr sz="1000"/>
            </a:lvl3pPr>
            <a:lvl4pPr marL="1828800" lvl="3" indent="-292100">
              <a:spcBef>
                <a:spcPts val="0"/>
              </a:spcBef>
              <a:spcAft>
                <a:spcPts val="0"/>
              </a:spcAft>
              <a:buSzPts val="1000"/>
              <a:buChar char="●"/>
              <a:defRPr sz="1000"/>
            </a:lvl4pPr>
            <a:lvl5pPr marL="2286000" lvl="4" indent="-292100">
              <a:spcBef>
                <a:spcPts val="0"/>
              </a:spcBef>
              <a:spcAft>
                <a:spcPts val="0"/>
              </a:spcAft>
              <a:buSzPts val="1000"/>
              <a:buChar char="○"/>
              <a:defRPr sz="1000"/>
            </a:lvl5pPr>
            <a:lvl6pPr marL="2743200" lvl="5" indent="-292100">
              <a:spcBef>
                <a:spcPts val="0"/>
              </a:spcBef>
              <a:spcAft>
                <a:spcPts val="0"/>
              </a:spcAft>
              <a:buSzPts val="1000"/>
              <a:buChar char="■"/>
              <a:defRPr sz="1000"/>
            </a:lvl6pPr>
            <a:lvl7pPr marL="3200400" lvl="6" indent="-292100">
              <a:spcBef>
                <a:spcPts val="0"/>
              </a:spcBef>
              <a:spcAft>
                <a:spcPts val="0"/>
              </a:spcAft>
              <a:buSzPts val="1000"/>
              <a:buChar char="●"/>
              <a:defRPr sz="1000"/>
            </a:lvl7pPr>
            <a:lvl8pPr marL="3657600" lvl="7" indent="-292100">
              <a:spcBef>
                <a:spcPts val="0"/>
              </a:spcBef>
              <a:spcAft>
                <a:spcPts val="0"/>
              </a:spcAft>
              <a:buSzPts val="1000"/>
              <a:buChar char="○"/>
              <a:defRPr sz="1000"/>
            </a:lvl8pPr>
            <a:lvl9pPr marL="4114800" lvl="8" indent="-292100">
              <a:spcBef>
                <a:spcPts val="0"/>
              </a:spcBef>
              <a:spcAft>
                <a:spcPts val="0"/>
              </a:spcAft>
              <a:buSzPts val="1000"/>
              <a:buChar char="■"/>
              <a:defRPr sz="1000"/>
            </a:lvl9pPr>
          </a:lstStyle>
          <a:p>
            <a:endParaRPr/>
          </a:p>
        </p:txBody>
      </p:sp>
    </p:spTree>
  </p:cSld>
  <p:clrMapOvr>
    <a:masterClrMapping/>
  </p:clrMapOvr>
  <p:extLst>
    <p:ext uri="{DCECCB84-F9BA-43D5-87BE-67443E8EF086}">
      <p15:sldGuideLst xmlns:p15="http://schemas.microsoft.com/office/powerpoint/2012/main">
        <p15:guide id="1" orient="horz" pos="2896">
          <p15:clr>
            <a:schemeClr val="accent5"/>
          </p15:clr>
        </p15:guide>
        <p15:guide id="2" pos="187">
          <p15:clr>
            <a:schemeClr val="accent5"/>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 Content II">
  <p:cSld name="CUSTOM_1_1">
    <p:spTree>
      <p:nvGrpSpPr>
        <p:cNvPr id="1" name="Shape 189"/>
        <p:cNvGrpSpPr/>
        <p:nvPr/>
      </p:nvGrpSpPr>
      <p:grpSpPr>
        <a:xfrm>
          <a:off x="0" y="0"/>
          <a:ext cx="0" cy="0"/>
          <a:chOff x="0" y="0"/>
          <a:chExt cx="0" cy="0"/>
        </a:xfrm>
      </p:grpSpPr>
      <p:sp>
        <p:nvSpPr>
          <p:cNvPr id="190" name="Google Shape;190;p8"/>
          <p:cNvSpPr txBox="1">
            <a:spLocks noGrp="1"/>
          </p:cNvSpPr>
          <p:nvPr>
            <p:ph type="title"/>
          </p:nvPr>
        </p:nvSpPr>
        <p:spPr>
          <a:xfrm>
            <a:off x="217500" y="373650"/>
            <a:ext cx="8526600" cy="523800"/>
          </a:xfrm>
          <a:prstGeom prst="rect">
            <a:avLst/>
          </a:prstGeom>
        </p:spPr>
        <p:txBody>
          <a:bodyPr spcFirstLastPara="1" wrap="square" lIns="90000" tIns="90000" rIns="90000" bIns="90000" anchor="ctr" anchorCtr="0">
            <a:noAutofit/>
          </a:bodyPr>
          <a:lstStyle>
            <a:lvl1pPr lvl="0" rtl="0">
              <a:spcBef>
                <a:spcPts val="0"/>
              </a:spcBef>
              <a:spcAft>
                <a:spcPts val="0"/>
              </a:spcAft>
              <a:buSzPts val="2200"/>
              <a:buNone/>
              <a:defRPr sz="22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191" name="Google Shape;191;p8"/>
          <p:cNvSpPr txBox="1">
            <a:spLocks noGrp="1"/>
          </p:cNvSpPr>
          <p:nvPr>
            <p:ph type="subTitle" idx="1"/>
          </p:nvPr>
        </p:nvSpPr>
        <p:spPr>
          <a:xfrm>
            <a:off x="217500" y="1059800"/>
            <a:ext cx="8526600" cy="990000"/>
          </a:xfrm>
          <a:prstGeom prst="rect">
            <a:avLst/>
          </a:prstGeom>
        </p:spPr>
        <p:txBody>
          <a:bodyPr spcFirstLastPara="1" wrap="square" lIns="90000" tIns="90000" rIns="90000" bIns="90000" anchor="t" anchorCtr="0">
            <a:sp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92" name="Google Shape;192;p8"/>
          <p:cNvSpPr txBox="1">
            <a:spLocks noGrp="1"/>
          </p:cNvSpPr>
          <p:nvPr>
            <p:ph type="body" idx="2"/>
          </p:nvPr>
        </p:nvSpPr>
        <p:spPr>
          <a:xfrm>
            <a:off x="4568013" y="2049800"/>
            <a:ext cx="4176000" cy="2250000"/>
          </a:xfrm>
          <a:prstGeom prst="rect">
            <a:avLst/>
          </a:prstGeom>
        </p:spPr>
        <p:txBody>
          <a:bodyPr spcFirstLastPara="1" wrap="square" lIns="90000" tIns="90000" rIns="90000" bIns="90000" anchor="t" anchorCtr="0">
            <a:spAutoFit/>
          </a:bodyPr>
          <a:lstStyle>
            <a:lvl1pPr marL="457200" lvl="0" indent="-292100" rtl="0">
              <a:spcBef>
                <a:spcPts val="0"/>
              </a:spcBef>
              <a:spcAft>
                <a:spcPts val="0"/>
              </a:spcAft>
              <a:buSzPts val="1000"/>
              <a:buChar char="●"/>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
        <p:nvSpPr>
          <p:cNvPr id="193" name="Google Shape;193;p8"/>
          <p:cNvSpPr txBox="1">
            <a:spLocks noGrp="1"/>
          </p:cNvSpPr>
          <p:nvPr>
            <p:ph type="body" idx="3"/>
          </p:nvPr>
        </p:nvSpPr>
        <p:spPr>
          <a:xfrm>
            <a:off x="217500" y="2049800"/>
            <a:ext cx="4176000" cy="2250000"/>
          </a:xfrm>
          <a:prstGeom prst="rect">
            <a:avLst/>
          </a:prstGeom>
        </p:spPr>
        <p:txBody>
          <a:bodyPr spcFirstLastPara="1" wrap="square" lIns="90000" tIns="90000" rIns="90000" bIns="90000" anchor="t" anchorCtr="0">
            <a:spAutoFit/>
          </a:bodyPr>
          <a:lstStyle>
            <a:lvl1pPr marL="457200" lvl="0" indent="-292100" rtl="0">
              <a:spcBef>
                <a:spcPts val="0"/>
              </a:spcBef>
              <a:spcAft>
                <a:spcPts val="0"/>
              </a:spcAft>
              <a:buSzPts val="1000"/>
              <a:buChar char="●"/>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Tree>
  </p:cSld>
  <p:clrMapOvr>
    <a:masterClrMapping/>
  </p:clrMapOvr>
  <p:extLst>
    <p:ext uri="{DCECCB84-F9BA-43D5-87BE-67443E8EF086}">
      <p15:sldGuideLst xmlns:p15="http://schemas.microsoft.com/office/powerpoint/2012/main">
        <p15:guide id="1" orient="horz" pos="2896">
          <p15:clr>
            <a:schemeClr val="accent5"/>
          </p15:clr>
        </p15:guide>
        <p15:guide id="2" pos="187">
          <p15:clr>
            <a:schemeClr val="accent5"/>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 Content III">
  <p:cSld name="CUSTOM_1_2">
    <p:spTree>
      <p:nvGrpSpPr>
        <p:cNvPr id="1" name="Shape 194"/>
        <p:cNvGrpSpPr/>
        <p:nvPr/>
      </p:nvGrpSpPr>
      <p:grpSpPr>
        <a:xfrm>
          <a:off x="0" y="0"/>
          <a:ext cx="0" cy="0"/>
          <a:chOff x="0" y="0"/>
          <a:chExt cx="0" cy="0"/>
        </a:xfrm>
      </p:grpSpPr>
      <p:sp>
        <p:nvSpPr>
          <p:cNvPr id="195" name="Google Shape;195;p9"/>
          <p:cNvSpPr txBox="1">
            <a:spLocks noGrp="1"/>
          </p:cNvSpPr>
          <p:nvPr>
            <p:ph type="title"/>
          </p:nvPr>
        </p:nvSpPr>
        <p:spPr>
          <a:xfrm>
            <a:off x="217500" y="373650"/>
            <a:ext cx="8526600" cy="523800"/>
          </a:xfrm>
          <a:prstGeom prst="rect">
            <a:avLst/>
          </a:prstGeom>
        </p:spPr>
        <p:txBody>
          <a:bodyPr spcFirstLastPara="1" wrap="square" lIns="90000" tIns="90000" rIns="90000" bIns="90000" anchor="ctr" anchorCtr="0">
            <a:noAutofit/>
          </a:bodyPr>
          <a:lstStyle>
            <a:lvl1pPr lvl="0" rtl="0">
              <a:spcBef>
                <a:spcPts val="0"/>
              </a:spcBef>
              <a:spcAft>
                <a:spcPts val="0"/>
              </a:spcAft>
              <a:buSzPts val="2200"/>
              <a:buNone/>
              <a:defRPr sz="22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196" name="Google Shape;196;p9"/>
          <p:cNvSpPr txBox="1">
            <a:spLocks noGrp="1"/>
          </p:cNvSpPr>
          <p:nvPr>
            <p:ph type="subTitle" idx="1"/>
          </p:nvPr>
        </p:nvSpPr>
        <p:spPr>
          <a:xfrm>
            <a:off x="217500" y="1059800"/>
            <a:ext cx="4176000" cy="1260000"/>
          </a:xfrm>
          <a:prstGeom prst="rect">
            <a:avLst/>
          </a:prstGeom>
        </p:spPr>
        <p:txBody>
          <a:bodyPr spcFirstLastPara="1" wrap="square" lIns="90000" tIns="90000" rIns="90000" bIns="90000"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97" name="Google Shape;197;p9"/>
          <p:cNvSpPr txBox="1">
            <a:spLocks noGrp="1"/>
          </p:cNvSpPr>
          <p:nvPr>
            <p:ph type="body" idx="2"/>
          </p:nvPr>
        </p:nvSpPr>
        <p:spPr>
          <a:xfrm>
            <a:off x="4568013" y="1059800"/>
            <a:ext cx="4176000" cy="3240000"/>
          </a:xfrm>
          <a:prstGeom prst="rect">
            <a:avLst/>
          </a:prstGeom>
        </p:spPr>
        <p:txBody>
          <a:bodyPr spcFirstLastPara="1" wrap="square" lIns="90000" tIns="90000" rIns="90000" bIns="90000" anchor="t" anchorCtr="0">
            <a:spAutoFit/>
          </a:bodyPr>
          <a:lstStyle>
            <a:lvl1pPr marL="457200" lvl="0" indent="-292100" rtl="0">
              <a:spcBef>
                <a:spcPts val="0"/>
              </a:spcBef>
              <a:spcAft>
                <a:spcPts val="0"/>
              </a:spcAft>
              <a:buSzPts val="1000"/>
              <a:buChar char="●"/>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
        <p:nvSpPr>
          <p:cNvPr id="198" name="Google Shape;198;p9"/>
          <p:cNvSpPr txBox="1">
            <a:spLocks noGrp="1"/>
          </p:cNvSpPr>
          <p:nvPr>
            <p:ph type="body" idx="3"/>
          </p:nvPr>
        </p:nvSpPr>
        <p:spPr>
          <a:xfrm>
            <a:off x="217500" y="2319800"/>
            <a:ext cx="4176000" cy="1980000"/>
          </a:xfrm>
          <a:prstGeom prst="rect">
            <a:avLst/>
          </a:prstGeom>
        </p:spPr>
        <p:txBody>
          <a:bodyPr spcFirstLastPara="1" wrap="square" lIns="90000" tIns="90000" rIns="90000" bIns="90000" anchor="t" anchorCtr="0">
            <a:spAutoFit/>
          </a:bodyPr>
          <a:lstStyle>
            <a:lvl1pPr marL="457200" lvl="0" indent="-292100" rtl="0">
              <a:spcBef>
                <a:spcPts val="0"/>
              </a:spcBef>
              <a:spcAft>
                <a:spcPts val="0"/>
              </a:spcAft>
              <a:buSzPts val="1000"/>
              <a:buChar char="●"/>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Tree>
  </p:cSld>
  <p:clrMapOvr>
    <a:masterClrMapping/>
  </p:clrMapOvr>
  <p:extLst>
    <p:ext uri="{DCECCB84-F9BA-43D5-87BE-67443E8EF086}">
      <p15:sldGuideLst xmlns:p15="http://schemas.microsoft.com/office/powerpoint/2012/main">
        <p15:guide id="1" orient="horz" pos="2896">
          <p15:clr>
            <a:schemeClr val="accent5"/>
          </p15:clr>
        </p15:guide>
        <p15:guide id="2" pos="187">
          <p15:clr>
            <a:schemeClr val="accent5"/>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Content IV">
  <p:cSld name="CUSTOM_1_3">
    <p:spTree>
      <p:nvGrpSpPr>
        <p:cNvPr id="1" name="Shape 199"/>
        <p:cNvGrpSpPr/>
        <p:nvPr/>
      </p:nvGrpSpPr>
      <p:grpSpPr>
        <a:xfrm>
          <a:off x="0" y="0"/>
          <a:ext cx="0" cy="0"/>
          <a:chOff x="0" y="0"/>
          <a:chExt cx="0" cy="0"/>
        </a:xfrm>
      </p:grpSpPr>
      <p:sp>
        <p:nvSpPr>
          <p:cNvPr id="200" name="Google Shape;200;p10"/>
          <p:cNvSpPr txBox="1">
            <a:spLocks noGrp="1"/>
          </p:cNvSpPr>
          <p:nvPr>
            <p:ph type="title"/>
          </p:nvPr>
        </p:nvSpPr>
        <p:spPr>
          <a:xfrm>
            <a:off x="217500" y="373650"/>
            <a:ext cx="8526600" cy="523800"/>
          </a:xfrm>
          <a:prstGeom prst="rect">
            <a:avLst/>
          </a:prstGeom>
        </p:spPr>
        <p:txBody>
          <a:bodyPr spcFirstLastPara="1" wrap="square" lIns="90000" tIns="90000" rIns="90000" bIns="90000" anchor="ctr" anchorCtr="0">
            <a:noAutofit/>
          </a:bodyPr>
          <a:lstStyle>
            <a:lvl1pPr lvl="0" rtl="0">
              <a:spcBef>
                <a:spcPts val="0"/>
              </a:spcBef>
              <a:spcAft>
                <a:spcPts val="0"/>
              </a:spcAft>
              <a:buSzPts val="2200"/>
              <a:buNone/>
              <a:defRPr sz="22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201" name="Google Shape;201;p10"/>
          <p:cNvSpPr txBox="1">
            <a:spLocks noGrp="1"/>
          </p:cNvSpPr>
          <p:nvPr>
            <p:ph type="subTitle" idx="1"/>
          </p:nvPr>
        </p:nvSpPr>
        <p:spPr>
          <a:xfrm>
            <a:off x="217500" y="1059800"/>
            <a:ext cx="4176000" cy="3240000"/>
          </a:xfrm>
          <a:prstGeom prst="rect">
            <a:avLst/>
          </a:prstGeom>
        </p:spPr>
        <p:txBody>
          <a:bodyPr spcFirstLastPara="1" wrap="square" lIns="90000" tIns="90000" rIns="90000" bIns="90000" anchor="t" anchorCtr="0">
            <a:sp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02" name="Google Shape;202;p10"/>
          <p:cNvSpPr txBox="1">
            <a:spLocks noGrp="1"/>
          </p:cNvSpPr>
          <p:nvPr>
            <p:ph type="body" idx="2"/>
          </p:nvPr>
        </p:nvSpPr>
        <p:spPr>
          <a:xfrm>
            <a:off x="4568013" y="1059800"/>
            <a:ext cx="2088000" cy="3240000"/>
          </a:xfrm>
          <a:prstGeom prst="rect">
            <a:avLst/>
          </a:prstGeom>
        </p:spPr>
        <p:txBody>
          <a:bodyPr spcFirstLastPara="1" wrap="square" lIns="90000" tIns="90000" rIns="90000" bIns="90000" anchor="t" anchorCtr="0">
            <a:spAutoFit/>
          </a:bodyPr>
          <a:lstStyle>
            <a:lvl1pPr marL="457200" lvl="0" indent="-292100" rtl="0">
              <a:spcBef>
                <a:spcPts val="0"/>
              </a:spcBef>
              <a:spcAft>
                <a:spcPts val="0"/>
              </a:spcAft>
              <a:buSzPts val="1000"/>
              <a:buChar char="●"/>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
        <p:nvSpPr>
          <p:cNvPr id="203" name="Google Shape;203;p10"/>
          <p:cNvSpPr txBox="1">
            <a:spLocks noGrp="1"/>
          </p:cNvSpPr>
          <p:nvPr>
            <p:ph type="body" idx="3"/>
          </p:nvPr>
        </p:nvSpPr>
        <p:spPr>
          <a:xfrm>
            <a:off x="6656013" y="1059800"/>
            <a:ext cx="2088000" cy="3240000"/>
          </a:xfrm>
          <a:prstGeom prst="rect">
            <a:avLst/>
          </a:prstGeom>
        </p:spPr>
        <p:txBody>
          <a:bodyPr spcFirstLastPara="1" wrap="square" lIns="90000" tIns="90000" rIns="90000" bIns="90000" anchor="t" anchorCtr="0">
            <a:spAutoFit/>
          </a:bodyPr>
          <a:lstStyle>
            <a:lvl1pPr marL="457200" lvl="0" indent="-292100" rtl="0">
              <a:spcBef>
                <a:spcPts val="0"/>
              </a:spcBef>
              <a:spcAft>
                <a:spcPts val="0"/>
              </a:spcAft>
              <a:buSzPts val="1000"/>
              <a:buChar char="●"/>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endParaRPr/>
          </a:p>
        </p:txBody>
      </p:sp>
    </p:spTree>
  </p:cSld>
  <p:clrMapOvr>
    <a:masterClrMapping/>
  </p:clrMapOvr>
  <p:extLst>
    <p:ext uri="{DCECCB84-F9BA-43D5-87BE-67443E8EF086}">
      <p15:sldGuideLst xmlns:p15="http://schemas.microsoft.com/office/powerpoint/2012/main">
        <p15:guide id="1" orient="horz" pos="2896">
          <p15:clr>
            <a:schemeClr val="accent5"/>
          </p15:clr>
        </p15:guide>
        <p15:guide id="2" pos="187">
          <p15:clr>
            <a:schemeClr val="accent5"/>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1pPr>
            <a:lvl2pPr lvl="1">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2pPr>
            <a:lvl3pPr lvl="2">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3pPr>
            <a:lvl4pPr lvl="3">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4pPr>
            <a:lvl5pPr lvl="4">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5pPr>
            <a:lvl6pPr lvl="5">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6pPr>
            <a:lvl7pPr lvl="6">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7pPr>
            <a:lvl8pPr lvl="7">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8pPr>
            <a:lvl9pPr lvl="8">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Gill Sans"/>
              <a:buChar char="●"/>
              <a:defRPr sz="1800">
                <a:solidFill>
                  <a:schemeClr val="dk2"/>
                </a:solidFill>
                <a:latin typeface="Gill Sans"/>
                <a:ea typeface="Gill Sans"/>
                <a:cs typeface="Gill Sans"/>
                <a:sym typeface="Gill Sans"/>
              </a:defRPr>
            </a:lvl1pPr>
            <a:lvl2pPr marL="914400" lvl="1" indent="-317500">
              <a:lnSpc>
                <a:spcPct val="115000"/>
              </a:lnSpc>
              <a:spcBef>
                <a:spcPts val="0"/>
              </a:spcBef>
              <a:spcAft>
                <a:spcPts val="0"/>
              </a:spcAft>
              <a:buClr>
                <a:schemeClr val="dk2"/>
              </a:buClr>
              <a:buSzPts val="1400"/>
              <a:buFont typeface="Gill Sans"/>
              <a:buChar char="○"/>
              <a:defRPr sz="1400">
                <a:solidFill>
                  <a:schemeClr val="dk2"/>
                </a:solidFill>
                <a:latin typeface="Gill Sans"/>
                <a:ea typeface="Gill Sans"/>
                <a:cs typeface="Gill Sans"/>
                <a:sym typeface="Gill Sans"/>
              </a:defRPr>
            </a:lvl2pPr>
            <a:lvl3pPr marL="1371600" lvl="2" indent="-317500">
              <a:lnSpc>
                <a:spcPct val="115000"/>
              </a:lnSpc>
              <a:spcBef>
                <a:spcPts val="0"/>
              </a:spcBef>
              <a:spcAft>
                <a:spcPts val="0"/>
              </a:spcAft>
              <a:buClr>
                <a:schemeClr val="dk2"/>
              </a:buClr>
              <a:buSzPts val="1400"/>
              <a:buFont typeface="Gill Sans"/>
              <a:buChar char="■"/>
              <a:defRPr sz="1400">
                <a:solidFill>
                  <a:schemeClr val="dk2"/>
                </a:solidFill>
                <a:latin typeface="Gill Sans"/>
                <a:ea typeface="Gill Sans"/>
                <a:cs typeface="Gill Sans"/>
                <a:sym typeface="Gill Sans"/>
              </a:defRPr>
            </a:lvl3pPr>
            <a:lvl4pPr marL="1828800" lvl="3" indent="-317500">
              <a:lnSpc>
                <a:spcPct val="115000"/>
              </a:lnSpc>
              <a:spcBef>
                <a:spcPts val="0"/>
              </a:spcBef>
              <a:spcAft>
                <a:spcPts val="0"/>
              </a:spcAft>
              <a:buClr>
                <a:schemeClr val="dk2"/>
              </a:buClr>
              <a:buSzPts val="1400"/>
              <a:buFont typeface="Gill Sans"/>
              <a:buChar char="●"/>
              <a:defRPr sz="1400">
                <a:solidFill>
                  <a:schemeClr val="dk2"/>
                </a:solidFill>
                <a:latin typeface="Gill Sans"/>
                <a:ea typeface="Gill Sans"/>
                <a:cs typeface="Gill Sans"/>
                <a:sym typeface="Gill Sans"/>
              </a:defRPr>
            </a:lvl4pPr>
            <a:lvl5pPr marL="2286000" lvl="4" indent="-317500">
              <a:lnSpc>
                <a:spcPct val="115000"/>
              </a:lnSpc>
              <a:spcBef>
                <a:spcPts val="0"/>
              </a:spcBef>
              <a:spcAft>
                <a:spcPts val="0"/>
              </a:spcAft>
              <a:buClr>
                <a:schemeClr val="dk2"/>
              </a:buClr>
              <a:buSzPts val="1400"/>
              <a:buFont typeface="Gill Sans"/>
              <a:buChar char="○"/>
              <a:defRPr sz="1400">
                <a:solidFill>
                  <a:schemeClr val="dk2"/>
                </a:solidFill>
                <a:latin typeface="Gill Sans"/>
                <a:ea typeface="Gill Sans"/>
                <a:cs typeface="Gill Sans"/>
                <a:sym typeface="Gill Sans"/>
              </a:defRPr>
            </a:lvl5pPr>
            <a:lvl6pPr marL="2743200" lvl="5" indent="-317500">
              <a:lnSpc>
                <a:spcPct val="115000"/>
              </a:lnSpc>
              <a:spcBef>
                <a:spcPts val="0"/>
              </a:spcBef>
              <a:spcAft>
                <a:spcPts val="0"/>
              </a:spcAft>
              <a:buClr>
                <a:schemeClr val="dk2"/>
              </a:buClr>
              <a:buSzPts val="1400"/>
              <a:buFont typeface="Gill Sans"/>
              <a:buChar char="■"/>
              <a:defRPr sz="1400">
                <a:solidFill>
                  <a:schemeClr val="dk2"/>
                </a:solidFill>
                <a:latin typeface="Gill Sans"/>
                <a:ea typeface="Gill Sans"/>
                <a:cs typeface="Gill Sans"/>
                <a:sym typeface="Gill Sans"/>
              </a:defRPr>
            </a:lvl6pPr>
            <a:lvl7pPr marL="3200400" lvl="6" indent="-317500">
              <a:lnSpc>
                <a:spcPct val="115000"/>
              </a:lnSpc>
              <a:spcBef>
                <a:spcPts val="0"/>
              </a:spcBef>
              <a:spcAft>
                <a:spcPts val="0"/>
              </a:spcAft>
              <a:buClr>
                <a:schemeClr val="dk2"/>
              </a:buClr>
              <a:buSzPts val="1400"/>
              <a:buFont typeface="Gill Sans"/>
              <a:buChar char="●"/>
              <a:defRPr sz="1400">
                <a:solidFill>
                  <a:schemeClr val="dk2"/>
                </a:solidFill>
                <a:latin typeface="Gill Sans"/>
                <a:ea typeface="Gill Sans"/>
                <a:cs typeface="Gill Sans"/>
                <a:sym typeface="Gill Sans"/>
              </a:defRPr>
            </a:lvl7pPr>
            <a:lvl8pPr marL="3657600" lvl="7" indent="-317500">
              <a:lnSpc>
                <a:spcPct val="115000"/>
              </a:lnSpc>
              <a:spcBef>
                <a:spcPts val="0"/>
              </a:spcBef>
              <a:spcAft>
                <a:spcPts val="0"/>
              </a:spcAft>
              <a:buClr>
                <a:schemeClr val="dk2"/>
              </a:buClr>
              <a:buSzPts val="1400"/>
              <a:buFont typeface="Gill Sans"/>
              <a:buChar char="○"/>
              <a:defRPr sz="1400">
                <a:solidFill>
                  <a:schemeClr val="dk2"/>
                </a:solidFill>
                <a:latin typeface="Gill Sans"/>
                <a:ea typeface="Gill Sans"/>
                <a:cs typeface="Gill Sans"/>
                <a:sym typeface="Gill Sans"/>
              </a:defRPr>
            </a:lvl8pPr>
            <a:lvl9pPr marL="4114800" lvl="8" indent="-317500">
              <a:lnSpc>
                <a:spcPct val="115000"/>
              </a:lnSpc>
              <a:spcBef>
                <a:spcPts val="0"/>
              </a:spcBef>
              <a:spcAft>
                <a:spcPts val="0"/>
              </a:spcAft>
              <a:buClr>
                <a:schemeClr val="dk2"/>
              </a:buClr>
              <a:buSzPts val="1400"/>
              <a:buFont typeface="Gill Sans"/>
              <a:buChar char="■"/>
              <a:defRPr sz="1400">
                <a:solidFill>
                  <a:schemeClr val="dk2"/>
                </a:solidFill>
                <a:latin typeface="Gill Sans"/>
                <a:ea typeface="Gill Sans"/>
                <a:cs typeface="Gill Sans"/>
                <a:sym typeface="Gill Sans"/>
              </a:defRPr>
            </a:lvl9pPr>
          </a:lstStyle>
          <a:p>
            <a:endParaRPr/>
          </a:p>
        </p:txBody>
      </p:sp>
      <p:cxnSp>
        <p:nvCxnSpPr>
          <p:cNvPr id="8" name="Google Shape;8;p1"/>
          <p:cNvCxnSpPr/>
          <p:nvPr/>
        </p:nvCxnSpPr>
        <p:spPr>
          <a:xfrm>
            <a:off x="0" y="4602275"/>
            <a:ext cx="9144000" cy="0"/>
          </a:xfrm>
          <a:prstGeom prst="straightConnector1">
            <a:avLst/>
          </a:prstGeom>
          <a:noFill/>
          <a:ln w="19050" cap="flat" cmpd="sng">
            <a:solidFill>
              <a:schemeClr val="accent6"/>
            </a:solidFill>
            <a:prstDash val="solid"/>
            <a:round/>
            <a:headEnd type="none" w="med" len="med"/>
            <a:tailEnd type="none" w="med" len="med"/>
          </a:ln>
        </p:spPr>
      </p:cxnSp>
      <p:sp>
        <p:nvSpPr>
          <p:cNvPr id="9" name="Google Shape;9;p1"/>
          <p:cNvSpPr txBox="1"/>
          <p:nvPr/>
        </p:nvSpPr>
        <p:spPr>
          <a:xfrm>
            <a:off x="1012325" y="4704900"/>
            <a:ext cx="7384500" cy="335700"/>
          </a:xfrm>
          <a:prstGeom prst="rect">
            <a:avLst/>
          </a:prstGeom>
          <a:noFill/>
          <a:ln>
            <a:noFill/>
          </a:ln>
        </p:spPr>
        <p:txBody>
          <a:bodyPr spcFirstLastPara="1" wrap="square" lIns="90000" tIns="90000" rIns="90000" bIns="90000" anchor="ctr" anchorCtr="0">
            <a:noAutofit/>
          </a:bodyPr>
          <a:lstStyle/>
          <a:p>
            <a:pPr marL="0" lvl="0" indent="0" algn="r" rtl="0">
              <a:spcBef>
                <a:spcPts val="0"/>
              </a:spcBef>
              <a:spcAft>
                <a:spcPts val="0"/>
              </a:spcAft>
              <a:buNone/>
            </a:pPr>
            <a:r>
              <a:rPr lang="en-GB" sz="1000">
                <a:solidFill>
                  <a:schemeClr val="accent1"/>
                </a:solidFill>
                <a:latin typeface="Gill Sans"/>
                <a:ea typeface="Gill Sans"/>
                <a:cs typeface="Gill Sans"/>
                <a:sym typeface="Gill Sans"/>
              </a:rPr>
              <a:t>John Lewis New Supplier Portal - Operated by Letsflo</a:t>
            </a:r>
            <a:endParaRPr sz="1000">
              <a:solidFill>
                <a:schemeClr val="accent1"/>
              </a:solidFill>
              <a:latin typeface="Gill Sans"/>
              <a:ea typeface="Gill Sans"/>
              <a:cs typeface="Gill Sans"/>
              <a:sym typeface="Gill Sans"/>
            </a:endParaRPr>
          </a:p>
        </p:txBody>
      </p:sp>
      <p:sp>
        <p:nvSpPr>
          <p:cNvPr id="10" name="Google Shape;10;p1"/>
          <p:cNvSpPr txBox="1"/>
          <p:nvPr/>
        </p:nvSpPr>
        <p:spPr>
          <a:xfrm>
            <a:off x="8396825" y="4704900"/>
            <a:ext cx="347400" cy="335700"/>
          </a:xfrm>
          <a:prstGeom prst="rect">
            <a:avLst/>
          </a:prstGeom>
          <a:noFill/>
          <a:ln>
            <a:noFill/>
          </a:ln>
        </p:spPr>
        <p:txBody>
          <a:bodyPr spcFirstLastPara="1" wrap="square" lIns="0" tIns="90000" rIns="90000" bIns="90000" anchor="ctr" anchorCtr="0">
            <a:normAutofit/>
          </a:bodyPr>
          <a:lstStyle/>
          <a:p>
            <a:pPr marL="0" lvl="0" indent="0" algn="r" rtl="0">
              <a:spcBef>
                <a:spcPts val="0"/>
              </a:spcBef>
              <a:spcAft>
                <a:spcPts val="0"/>
              </a:spcAft>
              <a:buNone/>
            </a:pPr>
            <a:fld id="{00000000-1234-1234-1234-123412341234}" type="slidenum">
              <a:rPr lang="en-GB" sz="1000">
                <a:solidFill>
                  <a:schemeClr val="accent4"/>
                </a:solidFill>
                <a:latin typeface="Gill Sans"/>
                <a:ea typeface="Gill Sans"/>
                <a:cs typeface="Gill Sans"/>
                <a:sym typeface="Gill Sans"/>
              </a:rPr>
              <a:t>‹#›</a:t>
            </a:fld>
            <a:endParaRPr sz="1000">
              <a:solidFill>
                <a:schemeClr val="accent4"/>
              </a:solidFill>
              <a:latin typeface="Gill Sans"/>
              <a:ea typeface="Gill Sans"/>
              <a:cs typeface="Gill Sans"/>
              <a:sym typeface="Gill Sans"/>
            </a:endParaRPr>
          </a:p>
        </p:txBody>
      </p:sp>
      <p:grpSp>
        <p:nvGrpSpPr>
          <p:cNvPr id="11" name="Google Shape;11;p1"/>
          <p:cNvGrpSpPr/>
          <p:nvPr/>
        </p:nvGrpSpPr>
        <p:grpSpPr>
          <a:xfrm>
            <a:off x="296466" y="4724828"/>
            <a:ext cx="317619" cy="295845"/>
            <a:chOff x="592932" y="9431663"/>
            <a:chExt cx="635238" cy="591690"/>
          </a:xfrm>
        </p:grpSpPr>
        <p:sp>
          <p:nvSpPr>
            <p:cNvPr id="12" name="Google Shape;12;p1"/>
            <p:cNvSpPr/>
            <p:nvPr/>
          </p:nvSpPr>
          <p:spPr>
            <a:xfrm>
              <a:off x="636031" y="9603142"/>
              <a:ext cx="352196" cy="178962"/>
            </a:xfrm>
            <a:custGeom>
              <a:avLst/>
              <a:gdLst/>
              <a:ahLst/>
              <a:cxnLst/>
              <a:rect l="l" t="t" r="r" b="b"/>
              <a:pathLst>
                <a:path w="352196" h="178962" extrusionOk="0">
                  <a:moveTo>
                    <a:pt x="72717" y="0"/>
                  </a:moveTo>
                  <a:cubicBezTo>
                    <a:pt x="45195" y="0"/>
                    <a:pt x="19908" y="9561"/>
                    <a:pt x="0" y="25635"/>
                  </a:cubicBezTo>
                  <a:lnTo>
                    <a:pt x="7893" y="33603"/>
                  </a:lnTo>
                  <a:cubicBezTo>
                    <a:pt x="26334" y="19123"/>
                    <a:pt x="49526" y="11778"/>
                    <a:pt x="72717" y="11778"/>
                  </a:cubicBezTo>
                  <a:cubicBezTo>
                    <a:pt x="124477" y="11778"/>
                    <a:pt x="160871" y="41501"/>
                    <a:pt x="261598" y="113696"/>
                  </a:cubicBezTo>
                  <a:cubicBezTo>
                    <a:pt x="296944" y="139054"/>
                    <a:pt x="326282" y="161017"/>
                    <a:pt x="352197" y="178962"/>
                  </a:cubicBezTo>
                  <a:lnTo>
                    <a:pt x="352197" y="164204"/>
                  </a:lnTo>
                  <a:cubicBezTo>
                    <a:pt x="333826" y="151248"/>
                    <a:pt x="312730" y="135867"/>
                    <a:pt x="287583" y="117853"/>
                  </a:cubicBezTo>
                  <a:cubicBezTo>
                    <a:pt x="186507" y="45381"/>
                    <a:pt x="134117" y="0"/>
                    <a:pt x="72717" y="0"/>
                  </a:cubicBezTo>
                </a:path>
              </a:pathLst>
            </a:custGeom>
            <a:solidFill>
              <a:srgbClr val="003936">
                <a:alpha val="29800"/>
              </a:srgbClr>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i="0" u="none" strike="noStrike" cap="none">
                <a:solidFill>
                  <a:srgbClr val="000000"/>
                </a:solidFill>
                <a:latin typeface="Gill Sans"/>
                <a:ea typeface="Gill Sans"/>
                <a:cs typeface="Gill Sans"/>
                <a:sym typeface="Gill Sans"/>
              </a:endParaRPr>
            </a:p>
          </p:txBody>
        </p:sp>
        <p:sp>
          <p:nvSpPr>
            <p:cNvPr id="13" name="Google Shape;13;p1"/>
            <p:cNvSpPr/>
            <p:nvPr/>
          </p:nvSpPr>
          <p:spPr>
            <a:xfrm>
              <a:off x="592932" y="9431663"/>
              <a:ext cx="240013" cy="403028"/>
            </a:xfrm>
            <a:custGeom>
              <a:avLst/>
              <a:gdLst/>
              <a:ahLst/>
              <a:cxnLst/>
              <a:rect l="l" t="t" r="r" b="b"/>
              <a:pathLst>
                <a:path w="240013" h="403028" extrusionOk="0">
                  <a:moveTo>
                    <a:pt x="240014" y="0"/>
                  </a:moveTo>
                  <a:lnTo>
                    <a:pt x="178264" y="0"/>
                  </a:lnTo>
                  <a:lnTo>
                    <a:pt x="178264" y="288016"/>
                  </a:lnTo>
                  <a:cubicBezTo>
                    <a:pt x="178264" y="349818"/>
                    <a:pt x="154863" y="389379"/>
                    <a:pt x="115746" y="389379"/>
                  </a:cubicBezTo>
                  <a:cubicBezTo>
                    <a:pt x="60073" y="389379"/>
                    <a:pt x="13901" y="352520"/>
                    <a:pt x="13901" y="287254"/>
                  </a:cubicBezTo>
                  <a:cubicBezTo>
                    <a:pt x="13901" y="256145"/>
                    <a:pt x="24379" y="231965"/>
                    <a:pt x="40445" y="214713"/>
                  </a:cubicBezTo>
                  <a:lnTo>
                    <a:pt x="32551" y="206745"/>
                  </a:lnTo>
                  <a:cubicBezTo>
                    <a:pt x="12434" y="227531"/>
                    <a:pt x="0" y="255868"/>
                    <a:pt x="0" y="287254"/>
                  </a:cubicBezTo>
                  <a:cubicBezTo>
                    <a:pt x="0" y="353836"/>
                    <a:pt x="51970" y="403028"/>
                    <a:pt x="115746" y="403028"/>
                  </a:cubicBezTo>
                  <a:cubicBezTo>
                    <a:pt x="179521" y="403028"/>
                    <a:pt x="240014" y="365061"/>
                    <a:pt x="240014" y="274991"/>
                  </a:cubicBezTo>
                  <a:lnTo>
                    <a:pt x="240014" y="0"/>
                  </a:lnTo>
                  <a:close/>
                </a:path>
              </a:pathLst>
            </a:custGeom>
            <a:solidFill>
              <a:srgbClr val="003936"/>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i="0" u="none" strike="noStrike" cap="none">
                <a:solidFill>
                  <a:srgbClr val="000000"/>
                </a:solidFill>
                <a:latin typeface="Gill Sans"/>
                <a:ea typeface="Gill Sans"/>
                <a:cs typeface="Gill Sans"/>
                <a:sym typeface="Gill Sans"/>
              </a:endParaRPr>
            </a:p>
          </p:txBody>
        </p:sp>
        <p:sp>
          <p:nvSpPr>
            <p:cNvPr id="14" name="Google Shape;14;p1"/>
            <p:cNvSpPr/>
            <p:nvPr/>
          </p:nvSpPr>
          <p:spPr>
            <a:xfrm>
              <a:off x="879746" y="9431663"/>
              <a:ext cx="348424" cy="591690"/>
            </a:xfrm>
            <a:custGeom>
              <a:avLst/>
              <a:gdLst/>
              <a:ahLst/>
              <a:cxnLst/>
              <a:rect l="l" t="t" r="r" b="b"/>
              <a:pathLst>
                <a:path w="348424" h="591690" extrusionOk="0">
                  <a:moveTo>
                    <a:pt x="232679" y="391250"/>
                  </a:moveTo>
                  <a:cubicBezTo>
                    <a:pt x="211095" y="391250"/>
                    <a:pt x="192165" y="386054"/>
                    <a:pt x="170161" y="374830"/>
                  </a:cubicBezTo>
                  <a:lnTo>
                    <a:pt x="170161" y="286423"/>
                  </a:lnTo>
                  <a:cubicBezTo>
                    <a:pt x="170161" y="224621"/>
                    <a:pt x="193562" y="185059"/>
                    <a:pt x="232679" y="185059"/>
                  </a:cubicBezTo>
                  <a:cubicBezTo>
                    <a:pt x="271797" y="185059"/>
                    <a:pt x="286745" y="221919"/>
                    <a:pt x="286745" y="287185"/>
                  </a:cubicBezTo>
                  <a:cubicBezTo>
                    <a:pt x="286745" y="356054"/>
                    <a:pt x="269911" y="391250"/>
                    <a:pt x="232679" y="391250"/>
                  </a:cubicBezTo>
                  <a:moveTo>
                    <a:pt x="232679" y="171479"/>
                  </a:moveTo>
                  <a:cubicBezTo>
                    <a:pt x="168834" y="171479"/>
                    <a:pt x="108411" y="209447"/>
                    <a:pt x="108411" y="299517"/>
                  </a:cubicBezTo>
                  <a:lnTo>
                    <a:pt x="108411" y="421874"/>
                  </a:lnTo>
                  <a:cubicBezTo>
                    <a:pt x="108411" y="494900"/>
                    <a:pt x="159683" y="490396"/>
                    <a:pt x="159683" y="516101"/>
                  </a:cubicBezTo>
                  <a:cubicBezTo>
                    <a:pt x="159683" y="541805"/>
                    <a:pt x="129926" y="581713"/>
                    <a:pt x="85081" y="581713"/>
                  </a:cubicBezTo>
                  <a:cubicBezTo>
                    <a:pt x="67547" y="581713"/>
                    <a:pt x="61750" y="567372"/>
                    <a:pt x="61750" y="549704"/>
                  </a:cubicBezTo>
                  <a:lnTo>
                    <a:pt x="61750" y="0"/>
                  </a:lnTo>
                  <a:lnTo>
                    <a:pt x="0" y="0"/>
                  </a:lnTo>
                  <a:lnTo>
                    <a:pt x="0" y="514577"/>
                  </a:lnTo>
                  <a:cubicBezTo>
                    <a:pt x="0" y="557187"/>
                    <a:pt x="42750" y="591690"/>
                    <a:pt x="85081" y="591690"/>
                  </a:cubicBezTo>
                  <a:cubicBezTo>
                    <a:pt x="127411" y="591690"/>
                    <a:pt x="170161" y="557117"/>
                    <a:pt x="170161" y="514577"/>
                  </a:cubicBezTo>
                  <a:lnTo>
                    <a:pt x="170161" y="387578"/>
                  </a:lnTo>
                  <a:cubicBezTo>
                    <a:pt x="191536" y="397555"/>
                    <a:pt x="211584" y="402959"/>
                    <a:pt x="232679" y="402959"/>
                  </a:cubicBezTo>
                  <a:cubicBezTo>
                    <a:pt x="296524" y="402959"/>
                    <a:pt x="348425" y="351481"/>
                    <a:pt x="348425" y="287185"/>
                  </a:cubicBezTo>
                  <a:cubicBezTo>
                    <a:pt x="348425" y="222889"/>
                    <a:pt x="296524" y="171410"/>
                    <a:pt x="232679" y="171410"/>
                  </a:cubicBezTo>
                </a:path>
              </a:pathLst>
            </a:custGeom>
            <a:solidFill>
              <a:srgbClr val="003936"/>
            </a:solidFill>
            <a:ln>
              <a:noFill/>
            </a:ln>
          </p:spPr>
          <p:txBody>
            <a:bodyPr spcFirstLastPara="1" wrap="square" lIns="45700" tIns="22850" rIns="45700" bIns="22850" anchor="ctr" anchorCtr="0">
              <a:noAutofit/>
            </a:bodyPr>
            <a:lstStyle/>
            <a:p>
              <a:pPr marL="0" marR="0" lvl="0" indent="0" algn="l" rtl="0">
                <a:lnSpc>
                  <a:spcPct val="100000"/>
                </a:lnSpc>
                <a:spcBef>
                  <a:spcPts val="0"/>
                </a:spcBef>
                <a:spcAft>
                  <a:spcPts val="0"/>
                </a:spcAft>
                <a:buNone/>
              </a:pPr>
              <a:endParaRPr sz="700" i="0" u="none" strike="noStrike" cap="none">
                <a:solidFill>
                  <a:srgbClr val="000000"/>
                </a:solidFill>
                <a:latin typeface="Gill Sans"/>
                <a:ea typeface="Gill Sans"/>
                <a:cs typeface="Gill Sans"/>
                <a:sym typeface="Gill Sans"/>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hyperlink" Target="https://supplier.jlp.letsflo.io" TargetMode="External"/><Relationship Id="rId3" Type="http://schemas.openxmlformats.org/officeDocument/2006/relationships/slide" Target="slide3.xml"/><Relationship Id="rId7" Type="http://schemas.openxmlformats.org/officeDocument/2006/relationships/slide" Target="slide8.xml"/><Relationship Id="rId12"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slide" Target="slide7.xml"/><Relationship Id="rId11" Type="http://schemas.openxmlformats.org/officeDocument/2006/relationships/slide" Target="slide14.xml"/><Relationship Id="rId5" Type="http://schemas.openxmlformats.org/officeDocument/2006/relationships/slide" Target="slide6.xml"/><Relationship Id="rId10" Type="http://schemas.openxmlformats.org/officeDocument/2006/relationships/slide" Target="slide13.xml"/><Relationship Id="rId4" Type="http://schemas.openxmlformats.org/officeDocument/2006/relationships/slide" Target="slide4.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GB"/>
              <a:t>New Supplier Portal for Uploading Images, Videos &amp; PDFs</a:t>
            </a:r>
            <a:endParaRPr/>
          </a:p>
        </p:txBody>
      </p:sp>
      <p:sp>
        <p:nvSpPr>
          <p:cNvPr id="255" name="Google Shape;255;p2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a:t>Operated by Letsflo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Header Meanings</a:t>
            </a:r>
            <a:endParaRPr/>
          </a:p>
        </p:txBody>
      </p:sp>
      <p:sp>
        <p:nvSpPr>
          <p:cNvPr id="312" name="Google Shape;312;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GB"/>
              <a:t>PROD CODE - The JL stock number associated with the product</a:t>
            </a:r>
            <a:endParaRPr/>
          </a:p>
          <a:p>
            <a:pPr marL="0" lvl="0" indent="0" algn="l" rtl="0">
              <a:spcBef>
                <a:spcPts val="1200"/>
              </a:spcBef>
              <a:spcAft>
                <a:spcPts val="0"/>
              </a:spcAft>
              <a:buNone/>
            </a:pPr>
            <a:r>
              <a:rPr lang="en-GB"/>
              <a:t>WSM ITEM ID - An internal code used to display imagery. Not required by supplier.</a:t>
            </a:r>
            <a:endParaRPr/>
          </a:p>
          <a:p>
            <a:pPr marL="0" lvl="0" indent="0" algn="l" rtl="0">
              <a:spcBef>
                <a:spcPts val="1200"/>
              </a:spcBef>
              <a:spcAft>
                <a:spcPts val="0"/>
              </a:spcAft>
              <a:buNone/>
            </a:pPr>
            <a:r>
              <a:rPr lang="en-GB"/>
              <a:t>TRADED CODE - Code either provided by supplier or generated by JL</a:t>
            </a:r>
            <a:endParaRPr/>
          </a:p>
          <a:p>
            <a:pPr marL="0" lvl="0" indent="0" algn="l" rtl="0">
              <a:spcBef>
                <a:spcPts val="1200"/>
              </a:spcBef>
              <a:spcAft>
                <a:spcPts val="0"/>
              </a:spcAft>
              <a:buNone/>
            </a:pPr>
            <a:r>
              <a:rPr lang="en-GB"/>
              <a:t>MODEL NO - Also known as VPN</a:t>
            </a:r>
            <a:endParaRPr/>
          </a:p>
          <a:p>
            <a:pPr marL="0" lvl="0" indent="0" algn="l" rtl="0">
              <a:spcBef>
                <a:spcPts val="1200"/>
              </a:spcBef>
              <a:spcAft>
                <a:spcPts val="0"/>
              </a:spcAft>
              <a:buNone/>
            </a:pPr>
            <a:r>
              <a:rPr lang="en-GB"/>
              <a:t>WSM TITLE - Product description. This will be tweaked when launched online</a:t>
            </a:r>
            <a:endParaRPr/>
          </a:p>
          <a:p>
            <a:pPr marL="0" lvl="0" indent="0" algn="l" rtl="0">
              <a:spcBef>
                <a:spcPts val="1200"/>
              </a:spcBef>
              <a:spcAft>
                <a:spcPts val="0"/>
              </a:spcAft>
              <a:buNone/>
            </a:pPr>
            <a:r>
              <a:rPr lang="en-GB"/>
              <a:t>IMAGE MAIN STATUS - Shows whether we have images for launch or not. See </a:t>
            </a:r>
            <a:r>
              <a:rPr lang="en-GB" u="sng">
                <a:solidFill>
                  <a:schemeClr val="hlink"/>
                </a:solidFill>
                <a:hlinkClick r:id="rId3" action="ppaction://hlinksldjump"/>
              </a:rPr>
              <a:t>here</a:t>
            </a:r>
            <a:r>
              <a:rPr lang="en-GB"/>
              <a:t> for meanings of each</a:t>
            </a:r>
            <a:endParaRPr/>
          </a:p>
          <a:p>
            <a:pPr marL="0" lvl="0" indent="0" algn="l" rtl="0">
              <a:spcBef>
                <a:spcPts val="1200"/>
              </a:spcBef>
              <a:spcAft>
                <a:spcPts val="0"/>
              </a:spcAft>
              <a:buNone/>
            </a:pPr>
            <a:r>
              <a:rPr lang="en-GB"/>
              <a:t>SUPPLIER IMAGES - Images uploaded by the supplier into the portal. </a:t>
            </a:r>
            <a:endParaRPr/>
          </a:p>
          <a:p>
            <a:pPr marL="0" lvl="0" indent="0" algn="l" rtl="0">
              <a:spcBef>
                <a:spcPts val="1200"/>
              </a:spcBef>
              <a:spcAft>
                <a:spcPts val="1200"/>
              </a:spcAft>
              <a:buNone/>
            </a:pPr>
            <a:r>
              <a:rPr lang="en-GB"/>
              <a:t>CONTACT SHEET IMAGES - Shows images that have been moved into artworking stage. If images from SUPPLIER IMAGES are not showing, they require completion of the </a:t>
            </a:r>
            <a:r>
              <a:rPr lang="en-GB" u="sng">
                <a:solidFill>
                  <a:schemeClr val="hlink"/>
                </a:solidFill>
                <a:hlinkClick r:id="rId4" action="ppaction://hlinksldjump"/>
              </a:rPr>
              <a:t>drag and drop function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Header Meanings</a:t>
            </a:r>
            <a:endParaRPr/>
          </a:p>
        </p:txBody>
      </p:sp>
      <p:sp>
        <p:nvSpPr>
          <p:cNvPr id="318" name="Google Shape;318;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GB">
                <a:solidFill>
                  <a:schemeClr val="dk1"/>
                </a:solidFill>
              </a:rPr>
              <a:t>AMPLIENCE IMAGES - Shows all imagery associated with the product, including assets uploaded into previous portal</a:t>
            </a:r>
            <a:endParaRPr>
              <a:solidFill>
                <a:schemeClr val="dk1"/>
              </a:solidFill>
            </a:endParaRPr>
          </a:p>
          <a:p>
            <a:pPr marL="0" lvl="0" indent="0" algn="l" rtl="0">
              <a:spcBef>
                <a:spcPts val="1200"/>
              </a:spcBef>
              <a:spcAft>
                <a:spcPts val="0"/>
              </a:spcAft>
              <a:buNone/>
            </a:pPr>
            <a:r>
              <a:rPr lang="en-GB">
                <a:solidFill>
                  <a:schemeClr val="dk1"/>
                </a:solidFill>
              </a:rPr>
              <a:t>IMAGE STATUS - Grey = images need to be dropped into position using drag and drop (see </a:t>
            </a:r>
            <a:r>
              <a:rPr lang="en-GB" u="sng">
                <a:solidFill>
                  <a:schemeClr val="dk1"/>
                </a:solidFill>
                <a:hlinkClick r:id="rId3" action="ppaction://hlinksldjump">
                  <a:extLst>
                    <a:ext uri="{A12FA001-AC4F-418D-AE19-62706E023703}">
                      <ahyp:hlinkClr xmlns:ahyp="http://schemas.microsoft.com/office/drawing/2018/hyperlinkcolor" val="tx"/>
                    </a:ext>
                  </a:extLst>
                </a:hlinkClick>
              </a:rPr>
              <a:t>Step 3)</a:t>
            </a:r>
            <a:r>
              <a:rPr lang="en-GB" b="1"/>
              <a:t>. </a:t>
            </a:r>
            <a:r>
              <a:rPr lang="en-GB"/>
              <a:t>Orange = moved into artworking stage, Red = rejected, reupload needed, Green = complete</a:t>
            </a:r>
            <a:endParaRPr/>
          </a:p>
          <a:p>
            <a:pPr marL="0" lvl="0" indent="0" algn="l" rtl="0">
              <a:spcBef>
                <a:spcPts val="1200"/>
              </a:spcBef>
              <a:spcAft>
                <a:spcPts val="0"/>
              </a:spcAft>
              <a:buNone/>
            </a:pPr>
            <a:r>
              <a:rPr lang="en-GB"/>
              <a:t>BRAND NAME - The brand the product is set up under</a:t>
            </a:r>
            <a:endParaRPr/>
          </a:p>
          <a:p>
            <a:pPr marL="0" lvl="0" indent="0" algn="l" rtl="0">
              <a:spcBef>
                <a:spcPts val="1200"/>
              </a:spcBef>
              <a:spcAft>
                <a:spcPts val="0"/>
              </a:spcAft>
              <a:buNone/>
            </a:pPr>
            <a:r>
              <a:rPr lang="en-GB"/>
              <a:t>SUPPLIER NUM - The supplier number (account) the product is set up under</a:t>
            </a:r>
            <a:endParaRPr/>
          </a:p>
          <a:p>
            <a:pPr marL="0" lvl="0" indent="0" algn="l" rtl="0">
              <a:spcBef>
                <a:spcPts val="1200"/>
              </a:spcBef>
              <a:spcAft>
                <a:spcPts val="0"/>
              </a:spcAft>
              <a:buNone/>
            </a:pPr>
            <a:r>
              <a:rPr lang="en-GB"/>
              <a:t>SUPPLIER NAME - The supplier name (account) the product is set up under</a:t>
            </a:r>
            <a:endParaRPr/>
          </a:p>
          <a:p>
            <a:pPr marL="0" lvl="0" indent="0" algn="l" rtl="0">
              <a:spcBef>
                <a:spcPts val="1200"/>
              </a:spcBef>
              <a:spcAft>
                <a:spcPts val="0"/>
              </a:spcAft>
              <a:buNone/>
            </a:pPr>
            <a:r>
              <a:rPr lang="en-GB"/>
              <a:t>SEASON CODE - Season associated with the product</a:t>
            </a:r>
            <a:endParaRPr/>
          </a:p>
          <a:p>
            <a:pPr marL="0" lvl="0" indent="0" algn="l" rtl="0">
              <a:spcBef>
                <a:spcPts val="1200"/>
              </a:spcBef>
              <a:spcAft>
                <a:spcPts val="1200"/>
              </a:spcAft>
              <a:buNone/>
            </a:pPr>
            <a:r>
              <a:rPr lang="en-GB"/>
              <a:t>LAUNCH DATE - Date product is aiming to be online by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Header Meanings</a:t>
            </a:r>
            <a:endParaRPr/>
          </a:p>
        </p:txBody>
      </p:sp>
      <p:sp>
        <p:nvSpPr>
          <p:cNvPr id="324" name="Google Shape;324;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dirty="0">
                <a:solidFill>
                  <a:schemeClr val="dk1"/>
                </a:solidFill>
              </a:rPr>
              <a:t>PHASE - Phase associated with the product</a:t>
            </a:r>
            <a:endParaRPr dirty="0">
              <a:solidFill>
                <a:schemeClr val="dk1"/>
              </a:solidFill>
            </a:endParaRPr>
          </a:p>
          <a:p>
            <a:pPr marL="0" lvl="0" indent="0" algn="l" rtl="0">
              <a:spcBef>
                <a:spcPts val="1200"/>
              </a:spcBef>
              <a:spcAft>
                <a:spcPts val="0"/>
              </a:spcAft>
              <a:buNone/>
            </a:pPr>
            <a:r>
              <a:rPr lang="en-GB" dirty="0">
                <a:solidFill>
                  <a:schemeClr val="dk1"/>
                </a:solidFill>
              </a:rPr>
              <a:t>SUPPLIER VIDEOS - Shows videos uploaded in </a:t>
            </a:r>
            <a:r>
              <a:rPr lang="en-GB" dirty="0" err="1">
                <a:solidFill>
                  <a:schemeClr val="dk1"/>
                </a:solidFill>
              </a:rPr>
              <a:t>Letsflo</a:t>
            </a:r>
            <a:r>
              <a:rPr lang="en-GB" dirty="0">
                <a:solidFill>
                  <a:schemeClr val="dk1"/>
                </a:solidFill>
              </a:rPr>
              <a:t> for this product</a:t>
            </a:r>
            <a:endParaRPr dirty="0">
              <a:solidFill>
                <a:schemeClr val="dk1"/>
              </a:solidFill>
            </a:endParaRPr>
          </a:p>
          <a:p>
            <a:pPr marL="0" lvl="0" indent="0" algn="l" rtl="0">
              <a:spcBef>
                <a:spcPts val="1200"/>
              </a:spcBef>
              <a:spcAft>
                <a:spcPts val="0"/>
              </a:spcAft>
              <a:buNone/>
            </a:pPr>
            <a:r>
              <a:rPr lang="en-GB" dirty="0">
                <a:solidFill>
                  <a:schemeClr val="dk1"/>
                </a:solidFill>
              </a:rPr>
              <a:t>SUPPLIER PDFS - Shows PDFs uploaded in </a:t>
            </a:r>
            <a:r>
              <a:rPr lang="en-GB" dirty="0" err="1">
                <a:solidFill>
                  <a:schemeClr val="dk1"/>
                </a:solidFill>
              </a:rPr>
              <a:t>Letsflo</a:t>
            </a:r>
            <a:r>
              <a:rPr lang="en-GB" dirty="0">
                <a:solidFill>
                  <a:schemeClr val="dk1"/>
                </a:solidFill>
              </a:rPr>
              <a:t> for this product</a:t>
            </a:r>
            <a:endParaRPr dirty="0"/>
          </a:p>
          <a:p>
            <a:pPr marL="0" lvl="0" indent="0" algn="l" rtl="0">
              <a:spcBef>
                <a:spcPts val="1200"/>
              </a:spcBef>
              <a:spcAft>
                <a:spcPts val="0"/>
              </a:spcAft>
              <a:buNone/>
            </a:pPr>
            <a:r>
              <a:rPr lang="en-GB" dirty="0"/>
              <a:t>BUYINGOFFICENAME - The name of the office this product is set up against</a:t>
            </a:r>
            <a:endParaRPr dirty="0"/>
          </a:p>
          <a:p>
            <a:pPr marL="0" lvl="0" indent="0" algn="l" rtl="0">
              <a:spcBef>
                <a:spcPts val="1200"/>
              </a:spcBef>
              <a:spcAft>
                <a:spcPts val="0"/>
              </a:spcAft>
              <a:buNone/>
            </a:pPr>
            <a:r>
              <a:rPr lang="en-GB" dirty="0"/>
              <a:t>PROD TYPE NAME - The product type this product is set up as</a:t>
            </a:r>
            <a:endParaRPr dirty="0"/>
          </a:p>
          <a:p>
            <a:pPr marL="0" lvl="0" indent="0" algn="l" rtl="0">
              <a:spcBef>
                <a:spcPts val="1200"/>
              </a:spcBef>
              <a:spcAft>
                <a:spcPts val="0"/>
              </a:spcAft>
              <a:buNone/>
            </a:pPr>
            <a:r>
              <a:rPr lang="en-GB" dirty="0"/>
              <a:t>SUPPLIER GUIDELINES - Shows the guidelines </a:t>
            </a:r>
            <a:r>
              <a:rPr lang="en-GB" u="sng" dirty="0"/>
              <a:t>required</a:t>
            </a:r>
            <a:r>
              <a:rPr lang="en-GB" dirty="0"/>
              <a:t> for this product/product type</a:t>
            </a:r>
            <a:endParaRPr dirty="0"/>
          </a:p>
          <a:p>
            <a:pPr marL="0" lvl="0" indent="0" algn="l" rtl="0">
              <a:spcBef>
                <a:spcPts val="1200"/>
              </a:spcBef>
              <a:spcAft>
                <a:spcPts val="0"/>
              </a:spcAft>
              <a:buNone/>
            </a:pPr>
            <a:r>
              <a:rPr lang="en-GB" dirty="0"/>
              <a:t>REJECTED REASON - Shows any reason given to assets being rejected</a:t>
            </a:r>
            <a:endParaRPr dirty="0"/>
          </a:p>
          <a:p>
            <a:pPr marL="0" lvl="0" indent="0" algn="l" rtl="0">
              <a:spcBef>
                <a:spcPts val="1200"/>
              </a:spcBef>
              <a:spcAft>
                <a:spcPts val="1200"/>
              </a:spcAft>
              <a:buNone/>
            </a:pPr>
            <a:r>
              <a:rPr lang="en-GB" dirty="0"/>
              <a:t>DELIVERED DATE - Date images were delivered from </a:t>
            </a:r>
            <a:r>
              <a:rPr lang="en-GB" dirty="0" err="1"/>
              <a:t>artworking</a:t>
            </a:r>
            <a:r>
              <a:rPr lang="en-GB" dirty="0"/>
              <a:t>/retouch</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Main Image Status Meanings</a:t>
            </a:r>
            <a:endParaRPr dirty="0"/>
          </a:p>
        </p:txBody>
      </p:sp>
      <p:sp>
        <p:nvSpPr>
          <p:cNvPr id="330" name="Google Shape;330;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t>These can be used to see assets that are still needed for launch. The top 2 below show you what is </a:t>
            </a:r>
            <a:endParaRPr sz="1200" dirty="0"/>
          </a:p>
          <a:p>
            <a:pPr marL="0" lvl="0" indent="0" algn="l" rtl="0">
              <a:spcBef>
                <a:spcPts val="1200"/>
              </a:spcBef>
              <a:spcAft>
                <a:spcPts val="0"/>
              </a:spcAft>
              <a:buNone/>
            </a:pPr>
            <a:r>
              <a:rPr lang="en-GB" sz="1200" dirty="0" err="1"/>
              <a:t>S_ImageRequested</a:t>
            </a:r>
            <a:r>
              <a:rPr lang="en-GB" sz="1200" dirty="0"/>
              <a:t> - please upload images, currently no assets available</a:t>
            </a:r>
            <a:endParaRPr sz="1200" dirty="0"/>
          </a:p>
          <a:p>
            <a:pPr marL="0" lvl="0" indent="0" algn="l" rtl="0">
              <a:spcBef>
                <a:spcPts val="1200"/>
              </a:spcBef>
              <a:spcAft>
                <a:spcPts val="0"/>
              </a:spcAft>
              <a:buNone/>
            </a:pPr>
            <a:r>
              <a:rPr lang="en-GB" sz="1200" dirty="0" err="1"/>
              <a:t>S_ImageRequired</a:t>
            </a:r>
            <a:r>
              <a:rPr lang="en-GB" sz="1200" dirty="0"/>
              <a:t> - </a:t>
            </a:r>
            <a:r>
              <a:rPr lang="en-GB" sz="1200" dirty="0">
                <a:solidFill>
                  <a:schemeClr val="dk1"/>
                </a:solidFill>
              </a:rPr>
              <a:t>please upload images, currently no assets available</a:t>
            </a:r>
            <a:endParaRPr sz="1200" dirty="0"/>
          </a:p>
          <a:p>
            <a:pPr marL="0" lvl="0" indent="0" algn="l" rtl="0">
              <a:spcBef>
                <a:spcPts val="1200"/>
              </a:spcBef>
              <a:spcAft>
                <a:spcPts val="0"/>
              </a:spcAft>
              <a:buNone/>
            </a:pPr>
            <a:r>
              <a:rPr lang="en-GB" sz="1200" dirty="0" err="1"/>
              <a:t>S_ImageAvailable</a:t>
            </a:r>
            <a:r>
              <a:rPr lang="en-GB" sz="1200" dirty="0"/>
              <a:t> - assets are processing, should move to complete within 4 working days</a:t>
            </a:r>
            <a:endParaRPr sz="1200" dirty="0"/>
          </a:p>
          <a:p>
            <a:pPr marL="0" lvl="0" indent="0" algn="l" rtl="0">
              <a:spcBef>
                <a:spcPts val="1200"/>
              </a:spcBef>
              <a:spcAft>
                <a:spcPts val="0"/>
              </a:spcAft>
              <a:buNone/>
            </a:pPr>
            <a:r>
              <a:rPr lang="en-GB" sz="1200" dirty="0" err="1">
                <a:solidFill>
                  <a:schemeClr val="dk1"/>
                </a:solidFill>
              </a:rPr>
              <a:t>S_ImageComplete</a:t>
            </a:r>
            <a:r>
              <a:rPr lang="en-GB" sz="1200" dirty="0">
                <a:solidFill>
                  <a:schemeClr val="dk1"/>
                </a:solidFill>
              </a:rPr>
              <a:t> - assets are available for launch</a:t>
            </a:r>
            <a:endParaRPr sz="1200" dirty="0">
              <a:solidFill>
                <a:schemeClr val="dk1"/>
              </a:solidFill>
            </a:endParaRPr>
          </a:p>
          <a:p>
            <a:pPr marL="0" lvl="0" indent="0" algn="l" rtl="0">
              <a:spcBef>
                <a:spcPts val="1200"/>
              </a:spcBef>
              <a:spcAft>
                <a:spcPts val="0"/>
              </a:spcAft>
              <a:buNone/>
            </a:pPr>
            <a:r>
              <a:rPr lang="en-GB" sz="1200" dirty="0" err="1">
                <a:solidFill>
                  <a:schemeClr val="dk1"/>
                </a:solidFill>
              </a:rPr>
              <a:t>S_ImageNotRequired</a:t>
            </a:r>
            <a:r>
              <a:rPr lang="en-GB" sz="1200" dirty="0">
                <a:solidFill>
                  <a:schemeClr val="dk1"/>
                </a:solidFill>
              </a:rPr>
              <a:t> - line no longer going ahead, no images required</a:t>
            </a:r>
          </a:p>
          <a:p>
            <a:pPr marL="0" lvl="0" indent="0">
              <a:spcBef>
                <a:spcPts val="1200"/>
              </a:spcBef>
              <a:buNone/>
            </a:pPr>
            <a:r>
              <a:rPr lang="en-GB" sz="1200" dirty="0" err="1"/>
              <a:t>S_AwaitingSample</a:t>
            </a:r>
            <a:r>
              <a:rPr lang="en-GB" sz="1200" dirty="0"/>
              <a:t> and </a:t>
            </a:r>
            <a:r>
              <a:rPr lang="en-GB" sz="1200" dirty="0" err="1"/>
              <a:t>S_WaitingForShoot</a:t>
            </a:r>
            <a:r>
              <a:rPr lang="en-GB" sz="1200" dirty="0"/>
              <a:t> are lines being shot in-house. Please liaise with your usual team regarding sample provision and they will arrange everything else</a:t>
            </a:r>
            <a:endParaRPr sz="1200" dirty="0">
              <a:solidFill>
                <a:schemeClr val="dk1"/>
              </a:solidFill>
            </a:endParaRPr>
          </a:p>
          <a:p>
            <a:pPr marL="0" lvl="0" indent="0" algn="l" rtl="0">
              <a:spcBef>
                <a:spcPts val="1200"/>
              </a:spcBef>
              <a:spcAft>
                <a:spcPts val="0"/>
              </a:spcAft>
              <a:buNone/>
            </a:pPr>
            <a:r>
              <a:rPr lang="en-GB" sz="1200" b="1" dirty="0">
                <a:solidFill>
                  <a:schemeClr val="dk1"/>
                </a:solidFill>
              </a:rPr>
              <a:t>Note</a:t>
            </a:r>
            <a:r>
              <a:rPr lang="en-GB" sz="1200" dirty="0">
                <a:solidFill>
                  <a:schemeClr val="dk1"/>
                </a:solidFill>
              </a:rPr>
              <a:t>, there is a 24-48 hour lag time between images being uploaded, approved and the status updating.</a:t>
            </a:r>
            <a:endParaRPr sz="1200" dirty="0">
              <a:solidFill>
                <a:schemeClr val="dk1"/>
              </a:solidFill>
            </a:endParaRPr>
          </a:p>
          <a:p>
            <a:pPr marL="0" lvl="0" indent="0" algn="l" rtl="0">
              <a:spcBef>
                <a:spcPts val="1200"/>
              </a:spcBef>
              <a:spcAft>
                <a:spcPts val="1200"/>
              </a:spcAft>
              <a:buNone/>
            </a:pPr>
            <a:r>
              <a:rPr lang="en-GB" sz="1200" dirty="0">
                <a:solidFill>
                  <a:schemeClr val="dk1"/>
                </a:solidFill>
              </a:rPr>
              <a:t>Any rejected assets will remain at </a:t>
            </a:r>
            <a:r>
              <a:rPr lang="en-GB" sz="1200" dirty="0" err="1">
                <a:solidFill>
                  <a:schemeClr val="dk1"/>
                </a:solidFill>
              </a:rPr>
              <a:t>S_ImageRequested</a:t>
            </a:r>
            <a:r>
              <a:rPr lang="en-GB" sz="1200" dirty="0">
                <a:solidFill>
                  <a:schemeClr val="dk1"/>
                </a:solidFill>
              </a:rPr>
              <a:t> or </a:t>
            </a:r>
            <a:r>
              <a:rPr lang="en-GB" sz="1200" dirty="0" err="1">
                <a:solidFill>
                  <a:schemeClr val="dk1"/>
                </a:solidFill>
              </a:rPr>
              <a:t>S_ImageRequired</a:t>
            </a:r>
            <a:r>
              <a:rPr lang="en-GB" sz="1200" dirty="0">
                <a:solidFill>
                  <a:schemeClr val="dk1"/>
                </a:solidFill>
              </a:rPr>
              <a:t> until suitable images are uploaded</a:t>
            </a:r>
            <a:endParaRPr sz="1200" dirty="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B5692-4072-4802-AE90-D23403B9150E}"/>
              </a:ext>
            </a:extLst>
          </p:cNvPr>
          <p:cNvSpPr>
            <a:spLocks noGrp="1"/>
          </p:cNvSpPr>
          <p:nvPr>
            <p:ph type="title"/>
          </p:nvPr>
        </p:nvSpPr>
        <p:spPr/>
        <p:txBody>
          <a:bodyPr>
            <a:normAutofit fontScale="90000"/>
          </a:bodyPr>
          <a:lstStyle/>
          <a:p>
            <a:r>
              <a:rPr lang="en-GB" dirty="0"/>
              <a:t>Line Drawings &amp; Methods of Upload</a:t>
            </a:r>
          </a:p>
        </p:txBody>
      </p:sp>
      <p:sp>
        <p:nvSpPr>
          <p:cNvPr id="3" name="Text Placeholder 2">
            <a:extLst>
              <a:ext uri="{FF2B5EF4-FFF2-40B4-BE49-F238E27FC236}">
                <a16:creationId xmlns:a16="http://schemas.microsoft.com/office/drawing/2014/main" id="{EE6FF03E-3D40-41A3-ABEC-9A2D698917D8}"/>
              </a:ext>
            </a:extLst>
          </p:cNvPr>
          <p:cNvSpPr>
            <a:spLocks noGrp="1"/>
          </p:cNvSpPr>
          <p:nvPr>
            <p:ph type="body" idx="1"/>
          </p:nvPr>
        </p:nvSpPr>
        <p:spPr>
          <a:xfrm>
            <a:off x="311700" y="1152475"/>
            <a:ext cx="8520600" cy="1144158"/>
          </a:xfrm>
        </p:spPr>
        <p:txBody>
          <a:bodyPr>
            <a:normAutofit/>
          </a:bodyPr>
          <a:lstStyle/>
          <a:p>
            <a:pPr marL="114300" indent="0">
              <a:buNone/>
            </a:pPr>
            <a:r>
              <a:rPr lang="en-GB" dirty="0"/>
              <a:t>There are multiple ways that line drawings can be uploaded: as PDFs or an image (JPEG or TIFF) and either via the mass or individual (auto-rename) routes. These require different methods of upload. Use the correct option from the below.</a:t>
            </a:r>
          </a:p>
          <a:p>
            <a:pPr marL="114300" indent="0">
              <a:buNone/>
            </a:pPr>
            <a:endParaRPr lang="en-GB" dirty="0"/>
          </a:p>
        </p:txBody>
      </p:sp>
      <p:pic>
        <p:nvPicPr>
          <p:cNvPr id="4" name="Picture 3">
            <a:extLst>
              <a:ext uri="{FF2B5EF4-FFF2-40B4-BE49-F238E27FC236}">
                <a16:creationId xmlns:a16="http://schemas.microsoft.com/office/drawing/2014/main" id="{7EEC49CE-05C3-41DA-9411-2B04428A722F}"/>
              </a:ext>
            </a:extLst>
          </p:cNvPr>
          <p:cNvPicPr>
            <a:picLocks noChangeAspect="1"/>
          </p:cNvPicPr>
          <p:nvPr/>
        </p:nvPicPr>
        <p:blipFill>
          <a:blip r:embed="rId2"/>
          <a:stretch>
            <a:fillRect/>
          </a:stretch>
        </p:blipFill>
        <p:spPr>
          <a:xfrm>
            <a:off x="4964095" y="2132176"/>
            <a:ext cx="2868558" cy="1429384"/>
          </a:xfrm>
          <a:prstGeom prst="rect">
            <a:avLst/>
          </a:prstGeom>
        </p:spPr>
      </p:pic>
      <p:sp>
        <p:nvSpPr>
          <p:cNvPr id="5" name="Text Placeholder 2">
            <a:extLst>
              <a:ext uri="{FF2B5EF4-FFF2-40B4-BE49-F238E27FC236}">
                <a16:creationId xmlns:a16="http://schemas.microsoft.com/office/drawing/2014/main" id="{DD7842A1-0817-4002-8623-69F7FA29AD96}"/>
              </a:ext>
            </a:extLst>
          </p:cNvPr>
          <p:cNvSpPr txBox="1">
            <a:spLocks/>
          </p:cNvSpPr>
          <p:nvPr/>
        </p:nvSpPr>
        <p:spPr>
          <a:xfrm>
            <a:off x="311700" y="2353339"/>
            <a:ext cx="4260300" cy="241004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Gill Sans"/>
              <a:buChar char="●"/>
              <a:defRPr sz="1800" b="0" i="0" u="none" strike="noStrike" cap="none">
                <a:solidFill>
                  <a:schemeClr val="dk2"/>
                </a:solidFill>
                <a:latin typeface="Gill Sans"/>
                <a:ea typeface="Gill Sans"/>
                <a:cs typeface="Gill Sans"/>
                <a:sym typeface="Gill Sans"/>
              </a:defRPr>
            </a:lvl1pPr>
            <a:lvl2pPr marL="914400" marR="0" lvl="1" indent="-317500" algn="l" rtl="0">
              <a:lnSpc>
                <a:spcPct val="115000"/>
              </a:lnSpc>
              <a:spcBef>
                <a:spcPts val="0"/>
              </a:spcBef>
              <a:spcAft>
                <a:spcPts val="0"/>
              </a:spcAft>
              <a:buClr>
                <a:schemeClr val="dk2"/>
              </a:buClr>
              <a:buSzPts val="1400"/>
              <a:buFont typeface="Gill Sans"/>
              <a:buChar char="○"/>
              <a:defRPr sz="1400" b="0" i="0" u="none" strike="noStrike" cap="none">
                <a:solidFill>
                  <a:schemeClr val="dk2"/>
                </a:solidFill>
                <a:latin typeface="Gill Sans"/>
                <a:ea typeface="Gill Sans"/>
                <a:cs typeface="Gill Sans"/>
                <a:sym typeface="Gill Sans"/>
              </a:defRPr>
            </a:lvl2pPr>
            <a:lvl3pPr marL="1371600" marR="0" lvl="2" indent="-317500" algn="l" rtl="0">
              <a:lnSpc>
                <a:spcPct val="115000"/>
              </a:lnSpc>
              <a:spcBef>
                <a:spcPts val="0"/>
              </a:spcBef>
              <a:spcAft>
                <a:spcPts val="0"/>
              </a:spcAft>
              <a:buClr>
                <a:schemeClr val="dk2"/>
              </a:buClr>
              <a:buSzPts val="1400"/>
              <a:buFont typeface="Gill Sans"/>
              <a:buChar char="■"/>
              <a:defRPr sz="1400" b="0" i="0" u="none" strike="noStrike" cap="none">
                <a:solidFill>
                  <a:schemeClr val="dk2"/>
                </a:solidFill>
                <a:latin typeface="Gill Sans"/>
                <a:ea typeface="Gill Sans"/>
                <a:cs typeface="Gill Sans"/>
                <a:sym typeface="Gill Sans"/>
              </a:defRPr>
            </a:lvl3pPr>
            <a:lvl4pPr marL="1828800" marR="0" lvl="3" indent="-317500" algn="l" rtl="0">
              <a:lnSpc>
                <a:spcPct val="115000"/>
              </a:lnSpc>
              <a:spcBef>
                <a:spcPts val="0"/>
              </a:spcBef>
              <a:spcAft>
                <a:spcPts val="0"/>
              </a:spcAft>
              <a:buClr>
                <a:schemeClr val="dk2"/>
              </a:buClr>
              <a:buSzPts val="1400"/>
              <a:buFont typeface="Gill Sans"/>
              <a:buChar char="●"/>
              <a:defRPr sz="1400" b="0" i="0" u="none" strike="noStrike" cap="none">
                <a:solidFill>
                  <a:schemeClr val="dk2"/>
                </a:solidFill>
                <a:latin typeface="Gill Sans"/>
                <a:ea typeface="Gill Sans"/>
                <a:cs typeface="Gill Sans"/>
                <a:sym typeface="Gill Sans"/>
              </a:defRPr>
            </a:lvl4pPr>
            <a:lvl5pPr marL="2286000" marR="0" lvl="4" indent="-317500" algn="l" rtl="0">
              <a:lnSpc>
                <a:spcPct val="115000"/>
              </a:lnSpc>
              <a:spcBef>
                <a:spcPts val="0"/>
              </a:spcBef>
              <a:spcAft>
                <a:spcPts val="0"/>
              </a:spcAft>
              <a:buClr>
                <a:schemeClr val="dk2"/>
              </a:buClr>
              <a:buSzPts val="1400"/>
              <a:buFont typeface="Gill Sans"/>
              <a:buChar char="○"/>
              <a:defRPr sz="1400" b="0" i="0" u="none" strike="noStrike" cap="none">
                <a:solidFill>
                  <a:schemeClr val="dk2"/>
                </a:solidFill>
                <a:latin typeface="Gill Sans"/>
                <a:ea typeface="Gill Sans"/>
                <a:cs typeface="Gill Sans"/>
                <a:sym typeface="Gill Sans"/>
              </a:defRPr>
            </a:lvl5pPr>
            <a:lvl6pPr marL="2743200" marR="0" lvl="5" indent="-317500" algn="l" rtl="0">
              <a:lnSpc>
                <a:spcPct val="115000"/>
              </a:lnSpc>
              <a:spcBef>
                <a:spcPts val="0"/>
              </a:spcBef>
              <a:spcAft>
                <a:spcPts val="0"/>
              </a:spcAft>
              <a:buClr>
                <a:schemeClr val="dk2"/>
              </a:buClr>
              <a:buSzPts val="1400"/>
              <a:buFont typeface="Gill Sans"/>
              <a:buChar char="■"/>
              <a:defRPr sz="1400" b="0" i="0" u="none" strike="noStrike" cap="none">
                <a:solidFill>
                  <a:schemeClr val="dk2"/>
                </a:solidFill>
                <a:latin typeface="Gill Sans"/>
                <a:ea typeface="Gill Sans"/>
                <a:cs typeface="Gill Sans"/>
                <a:sym typeface="Gill Sans"/>
              </a:defRPr>
            </a:lvl6pPr>
            <a:lvl7pPr marL="3200400" marR="0" lvl="6" indent="-317500" algn="l" rtl="0">
              <a:lnSpc>
                <a:spcPct val="115000"/>
              </a:lnSpc>
              <a:spcBef>
                <a:spcPts val="0"/>
              </a:spcBef>
              <a:spcAft>
                <a:spcPts val="0"/>
              </a:spcAft>
              <a:buClr>
                <a:schemeClr val="dk2"/>
              </a:buClr>
              <a:buSzPts val="1400"/>
              <a:buFont typeface="Gill Sans"/>
              <a:buChar char="●"/>
              <a:defRPr sz="1400" b="0" i="0" u="none" strike="noStrike" cap="none">
                <a:solidFill>
                  <a:schemeClr val="dk2"/>
                </a:solidFill>
                <a:latin typeface="Gill Sans"/>
                <a:ea typeface="Gill Sans"/>
                <a:cs typeface="Gill Sans"/>
                <a:sym typeface="Gill Sans"/>
              </a:defRPr>
            </a:lvl7pPr>
            <a:lvl8pPr marL="3657600" marR="0" lvl="7" indent="-317500" algn="l" rtl="0">
              <a:lnSpc>
                <a:spcPct val="115000"/>
              </a:lnSpc>
              <a:spcBef>
                <a:spcPts val="0"/>
              </a:spcBef>
              <a:spcAft>
                <a:spcPts val="0"/>
              </a:spcAft>
              <a:buClr>
                <a:schemeClr val="dk2"/>
              </a:buClr>
              <a:buSzPts val="1400"/>
              <a:buFont typeface="Gill Sans"/>
              <a:buChar char="○"/>
              <a:defRPr sz="1400" b="0" i="0" u="none" strike="noStrike" cap="none">
                <a:solidFill>
                  <a:schemeClr val="dk2"/>
                </a:solidFill>
                <a:latin typeface="Gill Sans"/>
                <a:ea typeface="Gill Sans"/>
                <a:cs typeface="Gill Sans"/>
                <a:sym typeface="Gill Sans"/>
              </a:defRPr>
            </a:lvl8pPr>
            <a:lvl9pPr marL="4114800" marR="0" lvl="8" indent="-317500" algn="l" rtl="0">
              <a:lnSpc>
                <a:spcPct val="115000"/>
              </a:lnSpc>
              <a:spcBef>
                <a:spcPts val="0"/>
              </a:spcBef>
              <a:spcAft>
                <a:spcPts val="0"/>
              </a:spcAft>
              <a:buClr>
                <a:schemeClr val="dk2"/>
              </a:buClr>
              <a:buSzPts val="1400"/>
              <a:buFont typeface="Gill Sans"/>
              <a:buChar char="■"/>
              <a:defRPr sz="1400" b="0" i="0" u="none" strike="noStrike" cap="none">
                <a:solidFill>
                  <a:schemeClr val="dk2"/>
                </a:solidFill>
                <a:latin typeface="Gill Sans"/>
                <a:ea typeface="Gill Sans"/>
                <a:cs typeface="Gill Sans"/>
                <a:sym typeface="Gill Sans"/>
              </a:defRPr>
            </a:lvl9pPr>
          </a:lstStyle>
          <a:p>
            <a:pPr marL="114300" indent="0">
              <a:buFont typeface="Gill Sans"/>
              <a:buNone/>
            </a:pPr>
            <a:r>
              <a:rPr lang="en-GB" sz="1150" dirty="0"/>
              <a:t>Mass Upload Options:</a:t>
            </a:r>
          </a:p>
          <a:p>
            <a:pPr marL="114300" indent="0">
              <a:buFont typeface="Gill Sans"/>
              <a:buNone/>
            </a:pPr>
            <a:endParaRPr lang="en-GB" sz="1150" dirty="0"/>
          </a:p>
          <a:p>
            <a:pPr marL="114300" indent="0">
              <a:buFont typeface="Gill Sans"/>
              <a:buNone/>
            </a:pPr>
            <a:r>
              <a:rPr lang="en-GB" sz="1150" b="1" dirty="0"/>
              <a:t>PDF</a:t>
            </a:r>
            <a:r>
              <a:rPr lang="en-GB" sz="1150" dirty="0"/>
              <a:t>s must be uploaded under the ‘Import Supplier PDF’ option on the ‘File Import’ tab</a:t>
            </a:r>
          </a:p>
          <a:p>
            <a:pPr marL="114300" indent="0">
              <a:buFont typeface="Gill Sans"/>
              <a:buNone/>
            </a:pPr>
            <a:endParaRPr lang="en-GB" sz="1150" dirty="0"/>
          </a:p>
          <a:p>
            <a:pPr marL="114300" indent="0">
              <a:buFont typeface="Gill Sans"/>
              <a:buNone/>
            </a:pPr>
            <a:r>
              <a:rPr lang="en-GB" sz="1150" b="1" dirty="0"/>
              <a:t>Images</a:t>
            </a:r>
            <a:r>
              <a:rPr lang="en-GB" sz="1150" dirty="0"/>
              <a:t> must be uploaded under the ‘Import Supplier Images’ option on the ‘File Import’ tab</a:t>
            </a:r>
          </a:p>
          <a:p>
            <a:pPr marL="114300" indent="0">
              <a:buFont typeface="Gill Sans"/>
              <a:buNone/>
            </a:pPr>
            <a:endParaRPr lang="en-GB" sz="1150" dirty="0"/>
          </a:p>
          <a:p>
            <a:pPr marL="114300" indent="0">
              <a:buFont typeface="Gill Sans"/>
              <a:buNone/>
            </a:pPr>
            <a:r>
              <a:rPr lang="en-GB" sz="1150" dirty="0"/>
              <a:t>Naming requirements will be highlighted on the right hand side of each page when selected. Note, these are different for images and PDFs so check before uploading, otherwise they may be rejected.</a:t>
            </a:r>
          </a:p>
        </p:txBody>
      </p:sp>
      <p:pic>
        <p:nvPicPr>
          <p:cNvPr id="7" name="Picture 6">
            <a:extLst>
              <a:ext uri="{FF2B5EF4-FFF2-40B4-BE49-F238E27FC236}">
                <a16:creationId xmlns:a16="http://schemas.microsoft.com/office/drawing/2014/main" id="{0E08D036-EFF2-49B5-B343-CB0794E29E32}"/>
              </a:ext>
            </a:extLst>
          </p:cNvPr>
          <p:cNvPicPr>
            <a:picLocks noChangeAspect="1"/>
          </p:cNvPicPr>
          <p:nvPr/>
        </p:nvPicPr>
        <p:blipFill>
          <a:blip r:embed="rId3"/>
          <a:stretch>
            <a:fillRect/>
          </a:stretch>
        </p:blipFill>
        <p:spPr>
          <a:xfrm>
            <a:off x="4964095" y="3368417"/>
            <a:ext cx="2868558" cy="1330058"/>
          </a:xfrm>
          <a:prstGeom prst="rect">
            <a:avLst/>
          </a:prstGeom>
        </p:spPr>
      </p:pic>
      <p:cxnSp>
        <p:nvCxnSpPr>
          <p:cNvPr id="9" name="Straight Arrow Connector 8">
            <a:extLst>
              <a:ext uri="{FF2B5EF4-FFF2-40B4-BE49-F238E27FC236}">
                <a16:creationId xmlns:a16="http://schemas.microsoft.com/office/drawing/2014/main" id="{D1EE781F-77AF-48BD-B748-B6DCA3D956AC}"/>
              </a:ext>
            </a:extLst>
          </p:cNvPr>
          <p:cNvCxnSpPr>
            <a:endCxn id="4" idx="1"/>
          </p:cNvCxnSpPr>
          <p:nvPr/>
        </p:nvCxnSpPr>
        <p:spPr>
          <a:xfrm flipV="1">
            <a:off x="4253023" y="2846868"/>
            <a:ext cx="711072" cy="250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48D327E-27A8-4840-9B65-EC5354D1C215}"/>
              </a:ext>
            </a:extLst>
          </p:cNvPr>
          <p:cNvCxnSpPr/>
          <p:nvPr/>
        </p:nvCxnSpPr>
        <p:spPr>
          <a:xfrm>
            <a:off x="4412512" y="3991025"/>
            <a:ext cx="551583" cy="212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065AC56-38CE-48E6-827F-C994120D48E6}"/>
              </a:ext>
            </a:extLst>
          </p:cNvPr>
          <p:cNvSpPr txBox="1"/>
          <p:nvPr/>
        </p:nvSpPr>
        <p:spPr>
          <a:xfrm>
            <a:off x="1183758" y="4698475"/>
            <a:ext cx="3281916" cy="307777"/>
          </a:xfrm>
          <a:prstGeom prst="rect">
            <a:avLst/>
          </a:prstGeom>
          <a:noFill/>
        </p:spPr>
        <p:txBody>
          <a:bodyPr wrap="square" rtlCol="0">
            <a:spAutoFit/>
          </a:bodyPr>
          <a:lstStyle/>
          <a:p>
            <a:r>
              <a:rPr lang="en-GB" dirty="0">
                <a:latin typeface="Gill Sans" panose="020B0604020202020204" charset="0"/>
              </a:rPr>
              <a:t>See next slide for individual upload info</a:t>
            </a:r>
          </a:p>
        </p:txBody>
      </p:sp>
    </p:spTree>
    <p:extLst>
      <p:ext uri="{BB962C8B-B14F-4D97-AF65-F5344CB8AC3E}">
        <p14:creationId xmlns:p14="http://schemas.microsoft.com/office/powerpoint/2010/main" val="1996559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B5692-4072-4802-AE90-D23403B9150E}"/>
              </a:ext>
            </a:extLst>
          </p:cNvPr>
          <p:cNvSpPr>
            <a:spLocks noGrp="1"/>
          </p:cNvSpPr>
          <p:nvPr>
            <p:ph type="title"/>
          </p:nvPr>
        </p:nvSpPr>
        <p:spPr/>
        <p:txBody>
          <a:bodyPr>
            <a:normAutofit fontScale="90000"/>
          </a:bodyPr>
          <a:lstStyle/>
          <a:p>
            <a:r>
              <a:rPr lang="en-GB" dirty="0"/>
              <a:t>Line Drawings &amp; Methods of Upload (</a:t>
            </a:r>
            <a:r>
              <a:rPr lang="en-GB" dirty="0" err="1"/>
              <a:t>Cont</a:t>
            </a:r>
            <a:r>
              <a:rPr lang="en-GB" dirty="0"/>
              <a:t>)</a:t>
            </a:r>
          </a:p>
        </p:txBody>
      </p:sp>
      <p:sp>
        <p:nvSpPr>
          <p:cNvPr id="5" name="Text Placeholder 2">
            <a:extLst>
              <a:ext uri="{FF2B5EF4-FFF2-40B4-BE49-F238E27FC236}">
                <a16:creationId xmlns:a16="http://schemas.microsoft.com/office/drawing/2014/main" id="{DD7842A1-0817-4002-8623-69F7FA29AD96}"/>
              </a:ext>
            </a:extLst>
          </p:cNvPr>
          <p:cNvSpPr txBox="1">
            <a:spLocks/>
          </p:cNvSpPr>
          <p:nvPr/>
        </p:nvSpPr>
        <p:spPr>
          <a:xfrm>
            <a:off x="311700" y="1155405"/>
            <a:ext cx="4607630" cy="32464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Gill Sans"/>
              <a:buChar char="●"/>
              <a:defRPr sz="1800" b="0" i="0" u="none" strike="noStrike" cap="none">
                <a:solidFill>
                  <a:schemeClr val="dk2"/>
                </a:solidFill>
                <a:latin typeface="Gill Sans"/>
                <a:ea typeface="Gill Sans"/>
                <a:cs typeface="Gill Sans"/>
                <a:sym typeface="Gill Sans"/>
              </a:defRPr>
            </a:lvl1pPr>
            <a:lvl2pPr marL="914400" marR="0" lvl="1" indent="-317500" algn="l" rtl="0">
              <a:lnSpc>
                <a:spcPct val="115000"/>
              </a:lnSpc>
              <a:spcBef>
                <a:spcPts val="0"/>
              </a:spcBef>
              <a:spcAft>
                <a:spcPts val="0"/>
              </a:spcAft>
              <a:buClr>
                <a:schemeClr val="dk2"/>
              </a:buClr>
              <a:buSzPts val="1400"/>
              <a:buFont typeface="Gill Sans"/>
              <a:buChar char="○"/>
              <a:defRPr sz="1400" b="0" i="0" u="none" strike="noStrike" cap="none">
                <a:solidFill>
                  <a:schemeClr val="dk2"/>
                </a:solidFill>
                <a:latin typeface="Gill Sans"/>
                <a:ea typeface="Gill Sans"/>
                <a:cs typeface="Gill Sans"/>
                <a:sym typeface="Gill Sans"/>
              </a:defRPr>
            </a:lvl2pPr>
            <a:lvl3pPr marL="1371600" marR="0" lvl="2" indent="-317500" algn="l" rtl="0">
              <a:lnSpc>
                <a:spcPct val="115000"/>
              </a:lnSpc>
              <a:spcBef>
                <a:spcPts val="0"/>
              </a:spcBef>
              <a:spcAft>
                <a:spcPts val="0"/>
              </a:spcAft>
              <a:buClr>
                <a:schemeClr val="dk2"/>
              </a:buClr>
              <a:buSzPts val="1400"/>
              <a:buFont typeface="Gill Sans"/>
              <a:buChar char="■"/>
              <a:defRPr sz="1400" b="0" i="0" u="none" strike="noStrike" cap="none">
                <a:solidFill>
                  <a:schemeClr val="dk2"/>
                </a:solidFill>
                <a:latin typeface="Gill Sans"/>
                <a:ea typeface="Gill Sans"/>
                <a:cs typeface="Gill Sans"/>
                <a:sym typeface="Gill Sans"/>
              </a:defRPr>
            </a:lvl3pPr>
            <a:lvl4pPr marL="1828800" marR="0" lvl="3" indent="-317500" algn="l" rtl="0">
              <a:lnSpc>
                <a:spcPct val="115000"/>
              </a:lnSpc>
              <a:spcBef>
                <a:spcPts val="0"/>
              </a:spcBef>
              <a:spcAft>
                <a:spcPts val="0"/>
              </a:spcAft>
              <a:buClr>
                <a:schemeClr val="dk2"/>
              </a:buClr>
              <a:buSzPts val="1400"/>
              <a:buFont typeface="Gill Sans"/>
              <a:buChar char="●"/>
              <a:defRPr sz="1400" b="0" i="0" u="none" strike="noStrike" cap="none">
                <a:solidFill>
                  <a:schemeClr val="dk2"/>
                </a:solidFill>
                <a:latin typeface="Gill Sans"/>
                <a:ea typeface="Gill Sans"/>
                <a:cs typeface="Gill Sans"/>
                <a:sym typeface="Gill Sans"/>
              </a:defRPr>
            </a:lvl4pPr>
            <a:lvl5pPr marL="2286000" marR="0" lvl="4" indent="-317500" algn="l" rtl="0">
              <a:lnSpc>
                <a:spcPct val="115000"/>
              </a:lnSpc>
              <a:spcBef>
                <a:spcPts val="0"/>
              </a:spcBef>
              <a:spcAft>
                <a:spcPts val="0"/>
              </a:spcAft>
              <a:buClr>
                <a:schemeClr val="dk2"/>
              </a:buClr>
              <a:buSzPts val="1400"/>
              <a:buFont typeface="Gill Sans"/>
              <a:buChar char="○"/>
              <a:defRPr sz="1400" b="0" i="0" u="none" strike="noStrike" cap="none">
                <a:solidFill>
                  <a:schemeClr val="dk2"/>
                </a:solidFill>
                <a:latin typeface="Gill Sans"/>
                <a:ea typeface="Gill Sans"/>
                <a:cs typeface="Gill Sans"/>
                <a:sym typeface="Gill Sans"/>
              </a:defRPr>
            </a:lvl5pPr>
            <a:lvl6pPr marL="2743200" marR="0" lvl="5" indent="-317500" algn="l" rtl="0">
              <a:lnSpc>
                <a:spcPct val="115000"/>
              </a:lnSpc>
              <a:spcBef>
                <a:spcPts val="0"/>
              </a:spcBef>
              <a:spcAft>
                <a:spcPts val="0"/>
              </a:spcAft>
              <a:buClr>
                <a:schemeClr val="dk2"/>
              </a:buClr>
              <a:buSzPts val="1400"/>
              <a:buFont typeface="Gill Sans"/>
              <a:buChar char="■"/>
              <a:defRPr sz="1400" b="0" i="0" u="none" strike="noStrike" cap="none">
                <a:solidFill>
                  <a:schemeClr val="dk2"/>
                </a:solidFill>
                <a:latin typeface="Gill Sans"/>
                <a:ea typeface="Gill Sans"/>
                <a:cs typeface="Gill Sans"/>
                <a:sym typeface="Gill Sans"/>
              </a:defRPr>
            </a:lvl6pPr>
            <a:lvl7pPr marL="3200400" marR="0" lvl="6" indent="-317500" algn="l" rtl="0">
              <a:lnSpc>
                <a:spcPct val="115000"/>
              </a:lnSpc>
              <a:spcBef>
                <a:spcPts val="0"/>
              </a:spcBef>
              <a:spcAft>
                <a:spcPts val="0"/>
              </a:spcAft>
              <a:buClr>
                <a:schemeClr val="dk2"/>
              </a:buClr>
              <a:buSzPts val="1400"/>
              <a:buFont typeface="Gill Sans"/>
              <a:buChar char="●"/>
              <a:defRPr sz="1400" b="0" i="0" u="none" strike="noStrike" cap="none">
                <a:solidFill>
                  <a:schemeClr val="dk2"/>
                </a:solidFill>
                <a:latin typeface="Gill Sans"/>
                <a:ea typeface="Gill Sans"/>
                <a:cs typeface="Gill Sans"/>
                <a:sym typeface="Gill Sans"/>
              </a:defRPr>
            </a:lvl7pPr>
            <a:lvl8pPr marL="3657600" marR="0" lvl="7" indent="-317500" algn="l" rtl="0">
              <a:lnSpc>
                <a:spcPct val="115000"/>
              </a:lnSpc>
              <a:spcBef>
                <a:spcPts val="0"/>
              </a:spcBef>
              <a:spcAft>
                <a:spcPts val="0"/>
              </a:spcAft>
              <a:buClr>
                <a:schemeClr val="dk2"/>
              </a:buClr>
              <a:buSzPts val="1400"/>
              <a:buFont typeface="Gill Sans"/>
              <a:buChar char="○"/>
              <a:defRPr sz="1400" b="0" i="0" u="none" strike="noStrike" cap="none">
                <a:solidFill>
                  <a:schemeClr val="dk2"/>
                </a:solidFill>
                <a:latin typeface="Gill Sans"/>
                <a:ea typeface="Gill Sans"/>
                <a:cs typeface="Gill Sans"/>
                <a:sym typeface="Gill Sans"/>
              </a:defRPr>
            </a:lvl8pPr>
            <a:lvl9pPr marL="4114800" marR="0" lvl="8" indent="-317500" algn="l" rtl="0">
              <a:lnSpc>
                <a:spcPct val="115000"/>
              </a:lnSpc>
              <a:spcBef>
                <a:spcPts val="0"/>
              </a:spcBef>
              <a:spcAft>
                <a:spcPts val="0"/>
              </a:spcAft>
              <a:buClr>
                <a:schemeClr val="dk2"/>
              </a:buClr>
              <a:buSzPts val="1400"/>
              <a:buFont typeface="Gill Sans"/>
              <a:buChar char="■"/>
              <a:defRPr sz="1400" b="0" i="0" u="none" strike="noStrike" cap="none">
                <a:solidFill>
                  <a:schemeClr val="dk2"/>
                </a:solidFill>
                <a:latin typeface="Gill Sans"/>
                <a:ea typeface="Gill Sans"/>
                <a:cs typeface="Gill Sans"/>
                <a:sym typeface="Gill Sans"/>
              </a:defRPr>
            </a:lvl9pPr>
          </a:lstStyle>
          <a:p>
            <a:pPr marL="114300" indent="0">
              <a:buFont typeface="Gill Sans"/>
              <a:buNone/>
            </a:pPr>
            <a:r>
              <a:rPr lang="en-GB" sz="1150" dirty="0"/>
              <a:t>Individual Upload:</a:t>
            </a:r>
          </a:p>
          <a:p>
            <a:pPr marL="114300" indent="0">
              <a:buFont typeface="Gill Sans"/>
              <a:buNone/>
            </a:pPr>
            <a:endParaRPr lang="en-GB" sz="1150" dirty="0"/>
          </a:p>
          <a:p>
            <a:pPr marL="114300" indent="0">
              <a:buFont typeface="Gill Sans"/>
              <a:buNone/>
            </a:pPr>
            <a:r>
              <a:rPr lang="en-GB" sz="1150" b="1" dirty="0"/>
              <a:t>PDF</a:t>
            </a:r>
            <a:r>
              <a:rPr lang="en-GB" sz="1150" dirty="0"/>
              <a:t>s must be uploaded under the ‘Upload Supplier PDF’ option on the ‘Product’ tab. This will then take you to the next step where you can select the correct type of PDF and drag and drop into the page.</a:t>
            </a:r>
          </a:p>
          <a:p>
            <a:pPr marL="114300" indent="0">
              <a:buFont typeface="Gill Sans"/>
              <a:buNone/>
            </a:pPr>
            <a:r>
              <a:rPr lang="en-GB" sz="1150" dirty="0"/>
              <a:t>Selecting this route will rename the PDF automatically.</a:t>
            </a:r>
          </a:p>
          <a:p>
            <a:pPr marL="114300" indent="0">
              <a:buFont typeface="Gill Sans"/>
              <a:buNone/>
            </a:pPr>
            <a:endParaRPr lang="en-GB" sz="1150" dirty="0"/>
          </a:p>
          <a:p>
            <a:pPr marL="114300" indent="0">
              <a:buNone/>
            </a:pPr>
            <a:r>
              <a:rPr lang="en-GB" sz="1150" b="1" dirty="0"/>
              <a:t>Images</a:t>
            </a:r>
            <a:r>
              <a:rPr lang="en-GB" sz="1150" dirty="0"/>
              <a:t> must be uploaded under the ‘Supplier Image Select’ option on the ‘Product’ tab. This will then take you to a 2</a:t>
            </a:r>
            <a:r>
              <a:rPr lang="en-GB" sz="1150" baseline="30000" dirty="0"/>
              <a:t>nd</a:t>
            </a:r>
            <a:r>
              <a:rPr lang="en-GB" sz="1150" dirty="0"/>
              <a:t> page where you can drop the image into the correct slot. Note for line drawings this MUST be the alt1 (preferred) or alt9 position – anything else will be rejected and require a reupload from the supplier. Selecting this route will rename the image automatically.</a:t>
            </a:r>
          </a:p>
          <a:p>
            <a:pPr marL="114300" indent="0">
              <a:buNone/>
            </a:pPr>
            <a:endParaRPr lang="en-GB" sz="1150" dirty="0"/>
          </a:p>
          <a:p>
            <a:pPr marL="114300" indent="0">
              <a:buNone/>
            </a:pPr>
            <a:r>
              <a:rPr lang="en-GB" sz="1150" dirty="0"/>
              <a:t>If images are uploaded under any of the PDF upload routes, or vice versa, these will be rejected and you’ll be require to reupload via the correct channel.</a:t>
            </a:r>
          </a:p>
        </p:txBody>
      </p:sp>
      <p:pic>
        <p:nvPicPr>
          <p:cNvPr id="6" name="Picture 5">
            <a:extLst>
              <a:ext uri="{FF2B5EF4-FFF2-40B4-BE49-F238E27FC236}">
                <a16:creationId xmlns:a16="http://schemas.microsoft.com/office/drawing/2014/main" id="{9F615346-D437-49C4-91D0-49FB969C9DF6}"/>
              </a:ext>
            </a:extLst>
          </p:cNvPr>
          <p:cNvPicPr>
            <a:picLocks noChangeAspect="1"/>
          </p:cNvPicPr>
          <p:nvPr/>
        </p:nvPicPr>
        <p:blipFill>
          <a:blip r:embed="rId2"/>
          <a:stretch>
            <a:fillRect/>
          </a:stretch>
        </p:blipFill>
        <p:spPr>
          <a:xfrm>
            <a:off x="6436243" y="1410919"/>
            <a:ext cx="2072240" cy="2208784"/>
          </a:xfrm>
          <a:prstGeom prst="rect">
            <a:avLst/>
          </a:prstGeom>
        </p:spPr>
      </p:pic>
      <p:pic>
        <p:nvPicPr>
          <p:cNvPr id="10" name="Picture 9">
            <a:extLst>
              <a:ext uri="{FF2B5EF4-FFF2-40B4-BE49-F238E27FC236}">
                <a16:creationId xmlns:a16="http://schemas.microsoft.com/office/drawing/2014/main" id="{CF2472F2-C138-4737-A228-EB8D2EB677B7}"/>
              </a:ext>
            </a:extLst>
          </p:cNvPr>
          <p:cNvPicPr>
            <a:picLocks noChangeAspect="1"/>
          </p:cNvPicPr>
          <p:nvPr/>
        </p:nvPicPr>
        <p:blipFill>
          <a:blip r:embed="rId3"/>
          <a:stretch>
            <a:fillRect/>
          </a:stretch>
        </p:blipFill>
        <p:spPr>
          <a:xfrm>
            <a:off x="6136757" y="3724053"/>
            <a:ext cx="2371725" cy="800100"/>
          </a:xfrm>
          <a:prstGeom prst="rect">
            <a:avLst/>
          </a:prstGeom>
        </p:spPr>
      </p:pic>
      <p:cxnSp>
        <p:nvCxnSpPr>
          <p:cNvPr id="13" name="Straight Arrow Connector 12">
            <a:extLst>
              <a:ext uri="{FF2B5EF4-FFF2-40B4-BE49-F238E27FC236}">
                <a16:creationId xmlns:a16="http://schemas.microsoft.com/office/drawing/2014/main" id="{1AA10367-E2FB-4731-905E-A96F134AA574}"/>
              </a:ext>
            </a:extLst>
          </p:cNvPr>
          <p:cNvCxnSpPr>
            <a:cxnSpLocks/>
            <a:endCxn id="6" idx="1"/>
          </p:cNvCxnSpPr>
          <p:nvPr/>
        </p:nvCxnSpPr>
        <p:spPr>
          <a:xfrm>
            <a:off x="4976037" y="2062716"/>
            <a:ext cx="1460206" cy="452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3F52E23-E7E8-48E6-AAC9-4948458C4540}"/>
              </a:ext>
            </a:extLst>
          </p:cNvPr>
          <p:cNvCxnSpPr>
            <a:cxnSpLocks/>
            <a:endCxn id="10" idx="1"/>
          </p:cNvCxnSpPr>
          <p:nvPr/>
        </p:nvCxnSpPr>
        <p:spPr>
          <a:xfrm>
            <a:off x="4919330" y="3551403"/>
            <a:ext cx="1217427" cy="572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208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FAQs on Data</a:t>
            </a:r>
            <a:endParaRPr/>
          </a:p>
        </p:txBody>
      </p:sp>
      <p:sp>
        <p:nvSpPr>
          <p:cNvPr id="336" name="Google Shape;336;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a:solidFill>
                  <a:schemeClr val="dk1"/>
                </a:solidFill>
              </a:rPr>
              <a:t>Q. How often does the Product view update?</a:t>
            </a:r>
            <a:endParaRPr>
              <a:solidFill>
                <a:schemeClr val="dk1"/>
              </a:solidFill>
            </a:endParaRPr>
          </a:p>
          <a:p>
            <a:pPr marL="0" lvl="0" indent="0" algn="l" rtl="0">
              <a:spcBef>
                <a:spcPts val="1200"/>
              </a:spcBef>
              <a:spcAft>
                <a:spcPts val="0"/>
              </a:spcAft>
              <a:buNone/>
            </a:pPr>
            <a:r>
              <a:rPr lang="en-GB">
                <a:solidFill>
                  <a:schemeClr val="dk1"/>
                </a:solidFill>
              </a:rPr>
              <a:t>A. The data on the Product tab will update each morning. Any changes that have happened to the images or statuses will be reflected the following day</a:t>
            </a:r>
            <a:endParaRPr>
              <a:solidFill>
                <a:schemeClr val="dk1"/>
              </a:solidFill>
            </a:endParaRPr>
          </a:p>
          <a:p>
            <a:pPr marL="0" lvl="0" indent="0" algn="l" rtl="0">
              <a:spcBef>
                <a:spcPts val="1200"/>
              </a:spcBef>
              <a:spcAft>
                <a:spcPts val="0"/>
              </a:spcAft>
              <a:buNone/>
            </a:pPr>
            <a:r>
              <a:rPr lang="en-GB">
                <a:solidFill>
                  <a:schemeClr val="dk1"/>
                </a:solidFill>
              </a:rPr>
              <a:t>Q. Why aren’t my products showing up?</a:t>
            </a:r>
            <a:endParaRPr>
              <a:solidFill>
                <a:schemeClr val="dk1"/>
              </a:solidFill>
            </a:endParaRPr>
          </a:p>
          <a:p>
            <a:pPr marL="0" lvl="0" indent="0" algn="l" rtl="0">
              <a:spcBef>
                <a:spcPts val="1200"/>
              </a:spcBef>
              <a:spcAft>
                <a:spcPts val="0"/>
              </a:spcAft>
              <a:buNone/>
            </a:pPr>
            <a:r>
              <a:rPr lang="en-GB">
                <a:solidFill>
                  <a:schemeClr val="dk1"/>
                </a:solidFill>
              </a:rPr>
              <a:t>A. Letsflo receives a feed each morning from our main data source. Newly setup products will not showing until the following day (occasionally may be 2 days later depending on time lag between data feeds).</a:t>
            </a:r>
            <a:endParaRPr>
              <a:solidFill>
                <a:schemeClr val="dk1"/>
              </a:solidFill>
            </a:endParaRPr>
          </a:p>
          <a:p>
            <a:pPr marL="0" lvl="0" indent="0" algn="l" rtl="0">
              <a:spcBef>
                <a:spcPts val="1200"/>
              </a:spcBef>
              <a:spcAft>
                <a:spcPts val="0"/>
              </a:spcAft>
              <a:buNone/>
            </a:pPr>
            <a:r>
              <a:rPr lang="en-GB">
                <a:solidFill>
                  <a:schemeClr val="dk1"/>
                </a:solidFill>
              </a:rPr>
              <a:t>Q. Can I upload assets for a product that is not yet showing?</a:t>
            </a:r>
            <a:endParaRPr>
              <a:solidFill>
                <a:schemeClr val="dk1"/>
              </a:solidFill>
            </a:endParaRPr>
          </a:p>
          <a:p>
            <a:pPr marL="0" lvl="0" indent="0" algn="l" rtl="0">
              <a:spcBef>
                <a:spcPts val="1200"/>
              </a:spcBef>
              <a:spcAft>
                <a:spcPts val="1200"/>
              </a:spcAft>
              <a:buNone/>
            </a:pPr>
            <a:r>
              <a:rPr lang="en-GB">
                <a:solidFill>
                  <a:schemeClr val="dk1"/>
                </a:solidFill>
              </a:rPr>
              <a:t>A. No, the product must be showing in the portal for assets to be accepted</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Key</a:t>
            </a:r>
            <a:endParaRPr/>
          </a:p>
        </p:txBody>
      </p:sp>
      <p:sp>
        <p:nvSpPr>
          <p:cNvPr id="261" name="Google Shape;261;p25"/>
          <p:cNvSpPr txBox="1">
            <a:spLocks noGrp="1"/>
          </p:cNvSpPr>
          <p:nvPr>
            <p:ph type="body" idx="1"/>
          </p:nvPr>
        </p:nvSpPr>
        <p:spPr>
          <a:xfrm>
            <a:off x="311700" y="1152475"/>
            <a:ext cx="4541700" cy="3443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GB" u="sng" dirty="0">
                <a:solidFill>
                  <a:schemeClr val="hlink"/>
                </a:solidFill>
                <a:hlinkClick r:id="rId3" action="ppaction://hlinksldjump"/>
              </a:rPr>
              <a:t>Navigation</a:t>
            </a:r>
            <a:endParaRPr dirty="0"/>
          </a:p>
          <a:p>
            <a:pPr marL="0" lvl="0" indent="0" algn="l" rtl="0">
              <a:spcBef>
                <a:spcPts val="1200"/>
              </a:spcBef>
              <a:spcAft>
                <a:spcPts val="0"/>
              </a:spcAft>
              <a:buNone/>
            </a:pPr>
            <a:r>
              <a:rPr lang="en-GB" u="sng" dirty="0">
                <a:solidFill>
                  <a:schemeClr val="hlink"/>
                </a:solidFill>
                <a:hlinkClick r:id="rId4" action="ppaction://hlinksldjump"/>
              </a:rPr>
              <a:t>File Importer</a:t>
            </a:r>
            <a:r>
              <a:rPr lang="en-GB" dirty="0"/>
              <a:t> – Uploading (Mass uploads)</a:t>
            </a:r>
            <a:endParaRPr dirty="0"/>
          </a:p>
          <a:p>
            <a:pPr marL="0" lvl="0" indent="0" algn="l" rtl="0">
              <a:spcBef>
                <a:spcPts val="1200"/>
              </a:spcBef>
              <a:spcAft>
                <a:spcPts val="0"/>
              </a:spcAft>
              <a:buNone/>
            </a:pPr>
            <a:r>
              <a:rPr lang="en-GB" u="sng" dirty="0">
                <a:solidFill>
                  <a:schemeClr val="hlink"/>
                </a:solidFill>
                <a:hlinkClick r:id="rId5" action="ppaction://hlinksldjump"/>
              </a:rPr>
              <a:t>Product</a:t>
            </a:r>
            <a:r>
              <a:rPr lang="en-GB" dirty="0"/>
              <a:t> – Uploading (Individual uploads with auto rename function)</a:t>
            </a:r>
            <a:endParaRPr dirty="0"/>
          </a:p>
          <a:p>
            <a:pPr marL="0" lvl="0" indent="0" algn="l" rtl="0">
              <a:spcBef>
                <a:spcPts val="1200"/>
              </a:spcBef>
              <a:spcAft>
                <a:spcPts val="0"/>
              </a:spcAft>
              <a:buNone/>
            </a:pPr>
            <a:r>
              <a:rPr lang="en-GB" u="sng" dirty="0">
                <a:solidFill>
                  <a:schemeClr val="hlink"/>
                </a:solidFill>
                <a:hlinkClick r:id="rId6" action="ppaction://hlinksldjump"/>
              </a:rPr>
              <a:t>Product</a:t>
            </a:r>
            <a:r>
              <a:rPr lang="en-GB" dirty="0"/>
              <a:t> – Visibility of your products</a:t>
            </a:r>
            <a:endParaRPr dirty="0"/>
          </a:p>
          <a:p>
            <a:pPr marL="0" lvl="0" indent="0" algn="l" rtl="0">
              <a:spcBef>
                <a:spcPts val="1200"/>
              </a:spcBef>
              <a:spcAft>
                <a:spcPts val="0"/>
              </a:spcAft>
              <a:buNone/>
            </a:pPr>
            <a:r>
              <a:rPr lang="en-GB" u="sng" dirty="0">
                <a:solidFill>
                  <a:schemeClr val="hlink"/>
                </a:solidFill>
                <a:hlinkClick r:id="rId7" action="ppaction://hlinksldjump"/>
              </a:rPr>
              <a:t>People Management</a:t>
            </a:r>
            <a:r>
              <a:rPr lang="en-GB" dirty="0"/>
              <a:t> - Onboarding colleagues</a:t>
            </a:r>
            <a:endParaRPr dirty="0"/>
          </a:p>
          <a:p>
            <a:pPr marL="0" lvl="0" indent="0" algn="l" rtl="0">
              <a:spcBef>
                <a:spcPts val="1200"/>
              </a:spcBef>
              <a:spcAft>
                <a:spcPts val="0"/>
              </a:spcAft>
              <a:buNone/>
            </a:pPr>
            <a:r>
              <a:rPr lang="en-GB" u="sng" dirty="0">
                <a:solidFill>
                  <a:schemeClr val="hlink"/>
                </a:solidFill>
                <a:hlinkClick r:id="rId8" action="ppaction://hlinksldjump"/>
              </a:rPr>
              <a:t>Logs</a:t>
            </a:r>
            <a:r>
              <a:rPr lang="en-GB" dirty="0"/>
              <a:t> - Downloading failure reports</a:t>
            </a:r>
            <a:endParaRPr dirty="0"/>
          </a:p>
          <a:p>
            <a:pPr marL="0" lvl="0" indent="0" algn="l" rtl="0">
              <a:spcBef>
                <a:spcPts val="1200"/>
              </a:spcBef>
              <a:spcAft>
                <a:spcPts val="0"/>
              </a:spcAft>
              <a:buNone/>
            </a:pPr>
            <a:r>
              <a:rPr lang="en-GB" u="sng" dirty="0">
                <a:solidFill>
                  <a:schemeClr val="hlink"/>
                </a:solidFill>
                <a:hlinkClick r:id="rId9" action="ppaction://hlinksldjump"/>
              </a:rPr>
              <a:t>Header Meanings</a:t>
            </a:r>
            <a:r>
              <a:rPr lang="en-GB" dirty="0"/>
              <a:t> - definition of each option</a:t>
            </a:r>
            <a:endParaRPr dirty="0"/>
          </a:p>
          <a:p>
            <a:pPr marL="0" lvl="0" indent="0" algn="l" rtl="0">
              <a:spcBef>
                <a:spcPts val="1200"/>
              </a:spcBef>
              <a:spcAft>
                <a:spcPts val="0"/>
              </a:spcAft>
              <a:buNone/>
            </a:pPr>
            <a:r>
              <a:rPr lang="en-GB" u="sng" dirty="0">
                <a:solidFill>
                  <a:schemeClr val="hlink"/>
                </a:solidFill>
                <a:hlinkClick r:id="rId10" action="ppaction://hlinksldjump"/>
              </a:rPr>
              <a:t>Main Image Status</a:t>
            </a:r>
            <a:r>
              <a:rPr lang="en-GB" dirty="0"/>
              <a:t> - definition of each option</a:t>
            </a:r>
          </a:p>
          <a:p>
            <a:pPr marL="0" lvl="0" indent="0" algn="l" rtl="0">
              <a:spcBef>
                <a:spcPts val="1200"/>
              </a:spcBef>
              <a:spcAft>
                <a:spcPts val="0"/>
              </a:spcAft>
              <a:buNone/>
            </a:pPr>
            <a:r>
              <a:rPr lang="en-GB" dirty="0">
                <a:hlinkClick r:id="rId11" action="ppaction://hlinksldjump"/>
              </a:rPr>
              <a:t>Line Drawings &amp; Methods of Upload</a:t>
            </a:r>
            <a:endParaRPr dirty="0"/>
          </a:p>
          <a:p>
            <a:pPr marL="0" lvl="0" indent="0" algn="l" rtl="0">
              <a:spcBef>
                <a:spcPts val="1200"/>
              </a:spcBef>
              <a:spcAft>
                <a:spcPts val="1200"/>
              </a:spcAft>
              <a:buNone/>
            </a:pPr>
            <a:r>
              <a:rPr lang="en-GB" u="sng" dirty="0">
                <a:solidFill>
                  <a:schemeClr val="hlink"/>
                </a:solidFill>
                <a:hlinkClick r:id="rId12" action="ppaction://hlinksldjump"/>
              </a:rPr>
              <a:t>FAQs</a:t>
            </a:r>
            <a:endParaRPr dirty="0"/>
          </a:p>
        </p:txBody>
      </p:sp>
      <p:sp>
        <p:nvSpPr>
          <p:cNvPr id="262" name="Google Shape;262;p25"/>
          <p:cNvSpPr txBox="1">
            <a:spLocks noGrp="1"/>
          </p:cNvSpPr>
          <p:nvPr>
            <p:ph type="body" idx="1"/>
          </p:nvPr>
        </p:nvSpPr>
        <p:spPr>
          <a:xfrm>
            <a:off x="4947550" y="1152475"/>
            <a:ext cx="3548100" cy="3443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GB" b="1" dirty="0"/>
              <a:t>Link to login</a:t>
            </a:r>
            <a:r>
              <a:rPr lang="en-GB" dirty="0"/>
              <a:t> - </a:t>
            </a:r>
            <a:r>
              <a:rPr lang="en-GB" u="sng" dirty="0">
                <a:solidFill>
                  <a:schemeClr val="hlink"/>
                </a:solidFill>
                <a:hlinkClick r:id="rId13"/>
              </a:rPr>
              <a:t>https://supplier.jlp.letsflo.io</a:t>
            </a:r>
            <a:endParaRPr dirty="0"/>
          </a:p>
          <a:p>
            <a:pPr marL="0" lvl="0" indent="0" algn="l" rtl="0">
              <a:spcBef>
                <a:spcPts val="1200"/>
              </a:spcBef>
              <a:spcAft>
                <a:spcPts val="0"/>
              </a:spcAft>
              <a:buNone/>
            </a:pPr>
            <a:r>
              <a:rPr lang="en-GB" dirty="0"/>
              <a:t>If you already have an account, reset password when needed</a:t>
            </a:r>
            <a:endParaRPr dirty="0"/>
          </a:p>
          <a:p>
            <a:pPr marL="0" lvl="0" indent="0" algn="l" rtl="0">
              <a:spcBef>
                <a:spcPts val="1200"/>
              </a:spcBef>
              <a:spcAft>
                <a:spcPts val="0"/>
              </a:spcAft>
              <a:buNone/>
            </a:pPr>
            <a:r>
              <a:rPr lang="en-GB" dirty="0"/>
              <a:t>Or</a:t>
            </a:r>
            <a:endParaRPr dirty="0"/>
          </a:p>
          <a:p>
            <a:pPr marL="0" lvl="0" indent="0" algn="l" rtl="0">
              <a:spcBef>
                <a:spcPts val="1200"/>
              </a:spcBef>
              <a:spcAft>
                <a:spcPts val="0"/>
              </a:spcAft>
              <a:buNone/>
            </a:pPr>
            <a:r>
              <a:rPr lang="en-GB" dirty="0"/>
              <a:t>A colleague with access can add you be following the People Management route</a:t>
            </a:r>
            <a:endParaRPr dirty="0"/>
          </a:p>
          <a:p>
            <a:pPr marL="0" lvl="0" indent="0" algn="l" rtl="0">
              <a:spcBef>
                <a:spcPts val="1200"/>
              </a:spcBef>
              <a:spcAft>
                <a:spcPts val="0"/>
              </a:spcAft>
              <a:buNone/>
            </a:pPr>
            <a:r>
              <a:rPr lang="en-GB" dirty="0"/>
              <a:t>Or</a:t>
            </a:r>
            <a:endParaRPr dirty="0"/>
          </a:p>
          <a:p>
            <a:pPr marL="0" lvl="0" indent="0" algn="l" rtl="0">
              <a:spcBef>
                <a:spcPts val="1200"/>
              </a:spcBef>
              <a:spcAft>
                <a:spcPts val="1200"/>
              </a:spcAft>
              <a:buNone/>
            </a:pPr>
            <a:r>
              <a:rPr lang="en-GB" dirty="0"/>
              <a:t>Contact the Product Launch team and ask them to set you up</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Navigation</a:t>
            </a:r>
            <a:endParaRPr/>
          </a:p>
        </p:txBody>
      </p:sp>
      <p:sp>
        <p:nvSpPr>
          <p:cNvPr id="268" name="Google Shape;268;p26"/>
          <p:cNvSpPr txBox="1">
            <a:spLocks noGrp="1"/>
          </p:cNvSpPr>
          <p:nvPr>
            <p:ph type="body" idx="1"/>
          </p:nvPr>
        </p:nvSpPr>
        <p:spPr>
          <a:xfrm>
            <a:off x="311700" y="1152475"/>
            <a:ext cx="8520600" cy="3443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GB" dirty="0"/>
              <a:t>Hover over the Dashboard text at the top left of the screen</a:t>
            </a:r>
            <a:endParaRPr dirty="0"/>
          </a:p>
          <a:p>
            <a:pPr marL="0" lvl="0" indent="0" algn="l" rtl="0">
              <a:spcBef>
                <a:spcPts val="1200"/>
              </a:spcBef>
              <a:spcAft>
                <a:spcPts val="0"/>
              </a:spcAft>
              <a:buNone/>
            </a:pPr>
            <a:r>
              <a:rPr lang="en-GB" dirty="0"/>
              <a:t>This will allow you to select from the two different upload methods</a:t>
            </a:r>
            <a:endParaRPr dirty="0"/>
          </a:p>
          <a:p>
            <a:pPr marL="914400" lvl="0" indent="0" algn="l" rtl="0">
              <a:spcBef>
                <a:spcPts val="1200"/>
              </a:spcBef>
              <a:spcAft>
                <a:spcPts val="0"/>
              </a:spcAft>
              <a:buNone/>
            </a:pPr>
            <a:r>
              <a:rPr lang="en-GB" u="sng" dirty="0">
                <a:solidFill>
                  <a:schemeClr val="hlink"/>
                </a:solidFill>
                <a:hlinkClick r:id="rId3" action="ppaction://hlinksldjump"/>
              </a:rPr>
              <a:t>File Importer</a:t>
            </a:r>
            <a:r>
              <a:rPr lang="en-GB" dirty="0"/>
              <a:t> - images already named to JL specification</a:t>
            </a:r>
            <a:endParaRPr dirty="0"/>
          </a:p>
          <a:p>
            <a:pPr marL="914400" lvl="0" indent="0" algn="l" rtl="0">
              <a:spcBef>
                <a:spcPts val="1200"/>
              </a:spcBef>
              <a:spcAft>
                <a:spcPts val="0"/>
              </a:spcAft>
              <a:buNone/>
            </a:pPr>
            <a:r>
              <a:rPr lang="en-GB" u="sng" dirty="0">
                <a:solidFill>
                  <a:schemeClr val="hlink"/>
                </a:solidFill>
                <a:hlinkClick r:id="rId4" action="ppaction://hlinksldjump"/>
              </a:rPr>
              <a:t>Product</a:t>
            </a:r>
            <a:r>
              <a:rPr lang="en-GB" dirty="0"/>
              <a:t> - drag and drop method where the system will rename this correct based on some criteria</a:t>
            </a:r>
            <a:endParaRPr dirty="0"/>
          </a:p>
          <a:p>
            <a:pPr marL="0" lvl="0" indent="0" algn="l" rtl="0">
              <a:spcBef>
                <a:spcPts val="1200"/>
              </a:spcBef>
              <a:spcAft>
                <a:spcPts val="0"/>
              </a:spcAft>
              <a:buNone/>
            </a:pPr>
            <a:r>
              <a:rPr lang="en-GB" dirty="0"/>
              <a:t>From the Dashboard section, you can also select the options to view the Import Notification Logs (useful for seeing assets that failed the initial upload) and Supplier QC Declined (assets that have been rejected by out internal imaging team for a specific reason.</a:t>
            </a:r>
            <a:endParaRPr dirty="0"/>
          </a:p>
          <a:p>
            <a:pPr marL="0" lvl="0" indent="0" algn="l" rtl="0">
              <a:spcBef>
                <a:spcPts val="1200"/>
              </a:spcBef>
              <a:spcAft>
                <a:spcPts val="1200"/>
              </a:spcAft>
              <a:buNone/>
            </a:pPr>
            <a:r>
              <a:rPr lang="en-GB" dirty="0"/>
              <a:t>Reports can be downloaded from here by selecting the options you want, and- clicking the download icon top right.</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File Importer</a:t>
            </a:r>
            <a:r>
              <a:rPr lang="en-GB"/>
              <a:t> - Uploading</a:t>
            </a:r>
            <a:endParaRPr/>
          </a:p>
        </p:txBody>
      </p:sp>
      <p:sp>
        <p:nvSpPr>
          <p:cNvPr id="274" name="Google Shape;274;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61111"/>
              <a:buFont typeface="Arial"/>
              <a:buNone/>
            </a:pPr>
            <a:r>
              <a:rPr lang="en-GB"/>
              <a:t>Allows you to upload assets that are already named to JL specifications</a:t>
            </a:r>
            <a:endParaRPr/>
          </a:p>
          <a:p>
            <a:pPr marL="0" lvl="0" indent="0" algn="l" rtl="0">
              <a:spcBef>
                <a:spcPts val="1200"/>
              </a:spcBef>
              <a:spcAft>
                <a:spcPts val="0"/>
              </a:spcAft>
              <a:buNone/>
            </a:pPr>
            <a:r>
              <a:rPr lang="en-GB"/>
              <a:t>Select from the drop down menu to choose which type of asset you are uploading (</a:t>
            </a:r>
            <a:r>
              <a:rPr lang="en-GB" u="sng">
                <a:solidFill>
                  <a:schemeClr val="hlink"/>
                </a:solidFill>
                <a:hlinkClick r:id="rId3" action="ppaction://hlinksldjump"/>
              </a:rPr>
              <a:t>here</a:t>
            </a:r>
            <a:r>
              <a:rPr lang="en-GB"/>
              <a:t> for more detail)</a:t>
            </a:r>
            <a:endParaRPr/>
          </a:p>
          <a:p>
            <a:pPr marL="0" lvl="0" indent="0" algn="l" rtl="0">
              <a:spcBef>
                <a:spcPts val="1200"/>
              </a:spcBef>
              <a:spcAft>
                <a:spcPts val="0"/>
              </a:spcAft>
              <a:buNone/>
            </a:pPr>
            <a:r>
              <a:rPr lang="en-GB"/>
              <a:t>Choose files from your folder, and click Open</a:t>
            </a:r>
            <a:endParaRPr/>
          </a:p>
          <a:p>
            <a:pPr marL="0" lvl="0" indent="0" algn="l" rtl="0">
              <a:spcBef>
                <a:spcPts val="1200"/>
              </a:spcBef>
              <a:spcAft>
                <a:spcPts val="0"/>
              </a:spcAft>
              <a:buNone/>
            </a:pPr>
            <a:r>
              <a:rPr lang="en-GB"/>
              <a:t>Click Import</a:t>
            </a:r>
            <a:endParaRPr/>
          </a:p>
          <a:p>
            <a:pPr marL="0" lvl="0" indent="0" algn="l" rtl="0">
              <a:spcBef>
                <a:spcPts val="1200"/>
              </a:spcBef>
              <a:spcAft>
                <a:spcPts val="0"/>
              </a:spcAft>
              <a:buNone/>
            </a:pPr>
            <a:r>
              <a:rPr lang="en-GB"/>
              <a:t>Page will show successful uploads and failures - do no close page until all assets have a message in the Comment column.</a:t>
            </a:r>
            <a:endParaRPr/>
          </a:p>
          <a:p>
            <a:pPr marL="0" lvl="0" indent="0" algn="l" rtl="0">
              <a:spcBef>
                <a:spcPts val="1200"/>
              </a:spcBef>
              <a:spcAft>
                <a:spcPts val="0"/>
              </a:spcAft>
              <a:buNone/>
            </a:pPr>
            <a:r>
              <a:rPr lang="en-GB"/>
              <a:t>To download a report of all the failures (unsuccessful due to not meeting upload requirements), follow the guidance on Reporting Logs.</a:t>
            </a:r>
            <a:endParaRPr/>
          </a:p>
          <a:p>
            <a:pPr marL="0" lvl="0" indent="0" algn="l" rtl="0">
              <a:spcBef>
                <a:spcPts val="1200"/>
              </a:spcBef>
              <a:spcAft>
                <a:spcPts val="1200"/>
              </a:spcAft>
              <a:buClr>
                <a:schemeClr val="dk1"/>
              </a:buClr>
              <a:buSzPct val="61111"/>
              <a:buFont typeface="Arial"/>
              <a:buNone/>
            </a:pPr>
            <a:r>
              <a:rPr lang="en-GB"/>
              <a:t>For any images that are rejected following upload (initially accepted but may be pushed back for not being compliant, ie lifestyle image as the main) you will receive an email with a CSV file.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File Importer</a:t>
            </a:r>
            <a:r>
              <a:rPr lang="en-GB"/>
              <a:t> - Upload Types</a:t>
            </a:r>
            <a:endParaRPr/>
          </a:p>
        </p:txBody>
      </p:sp>
      <p:sp>
        <p:nvSpPr>
          <p:cNvPr id="280" name="Google Shape;280;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ct val="61111"/>
              <a:buFont typeface="Arial"/>
              <a:buNone/>
            </a:pPr>
            <a:r>
              <a:rPr lang="en-GB" sz="1350" dirty="0"/>
              <a:t>Please select an option from the dropdown. Select files from personal folder to upload.</a:t>
            </a:r>
            <a:endParaRPr sz="1350" dirty="0"/>
          </a:p>
          <a:p>
            <a:pPr marL="0" lvl="0" indent="0" algn="l" rtl="0">
              <a:spcBef>
                <a:spcPts val="1200"/>
              </a:spcBef>
              <a:spcAft>
                <a:spcPts val="0"/>
              </a:spcAft>
              <a:buClr>
                <a:schemeClr val="dk1"/>
              </a:buClr>
              <a:buSzPct val="61111"/>
              <a:buFont typeface="Arial"/>
              <a:buNone/>
            </a:pPr>
            <a:r>
              <a:rPr lang="en-GB" sz="1350" dirty="0"/>
              <a:t>Naming and size guidance will update based on which tasks you are performing - follow these to avoid rejections</a:t>
            </a:r>
            <a:endParaRPr sz="1350" dirty="0"/>
          </a:p>
          <a:p>
            <a:pPr marL="0" lvl="0" indent="0" algn="l" rtl="0">
              <a:spcBef>
                <a:spcPts val="1200"/>
              </a:spcBef>
              <a:spcAft>
                <a:spcPts val="0"/>
              </a:spcAft>
              <a:buClr>
                <a:schemeClr val="dk1"/>
              </a:buClr>
              <a:buSzPct val="61111"/>
              <a:buFont typeface="Arial"/>
              <a:buNone/>
            </a:pPr>
            <a:r>
              <a:rPr lang="en-GB" sz="1350" dirty="0"/>
              <a:t>Import Supplier Images - to be used for images named to JL spec</a:t>
            </a:r>
            <a:endParaRPr sz="1350" dirty="0"/>
          </a:p>
          <a:p>
            <a:pPr marL="0" lvl="0" indent="0" algn="l" rtl="0">
              <a:spcBef>
                <a:spcPts val="1200"/>
              </a:spcBef>
              <a:spcAft>
                <a:spcPts val="0"/>
              </a:spcAft>
              <a:buClr>
                <a:schemeClr val="dk1"/>
              </a:buClr>
              <a:buSzPct val="61111"/>
              <a:buFont typeface="Arial"/>
              <a:buNone/>
            </a:pPr>
            <a:r>
              <a:rPr lang="en-GB" sz="1350" dirty="0">
                <a:solidFill>
                  <a:schemeClr val="dk1"/>
                </a:solidFill>
              </a:rPr>
              <a:t>Import Replaceable Supplier Images - to be used for images that are replacing existing assets already provided previously – </a:t>
            </a:r>
            <a:r>
              <a:rPr lang="en-GB" sz="1350" b="1" dirty="0">
                <a:solidFill>
                  <a:schemeClr val="dk1"/>
                </a:solidFill>
              </a:rPr>
              <a:t>NOTE</a:t>
            </a:r>
            <a:r>
              <a:rPr lang="en-GB" sz="1350" dirty="0">
                <a:solidFill>
                  <a:schemeClr val="dk1"/>
                </a:solidFill>
              </a:rPr>
              <a:t> this only works for images already uploaded into </a:t>
            </a:r>
            <a:r>
              <a:rPr lang="en-GB" sz="1350" dirty="0" err="1">
                <a:solidFill>
                  <a:schemeClr val="dk1"/>
                </a:solidFill>
              </a:rPr>
              <a:t>Letsflo</a:t>
            </a:r>
            <a:r>
              <a:rPr lang="en-GB" sz="1350" dirty="0">
                <a:solidFill>
                  <a:schemeClr val="dk1"/>
                </a:solidFill>
              </a:rPr>
              <a:t>. If assets were previously uploaded into old platform, use ‘Import Supplier Images’ method</a:t>
            </a:r>
            <a:endParaRPr sz="1350" dirty="0">
              <a:solidFill>
                <a:schemeClr val="dk1"/>
              </a:solidFill>
            </a:endParaRPr>
          </a:p>
          <a:p>
            <a:pPr marL="0" lvl="0" indent="0" algn="l" rtl="0">
              <a:spcBef>
                <a:spcPts val="1200"/>
              </a:spcBef>
              <a:spcAft>
                <a:spcPts val="0"/>
              </a:spcAft>
              <a:buClr>
                <a:schemeClr val="dk1"/>
              </a:buClr>
              <a:buSzPct val="61111"/>
              <a:buFont typeface="Arial"/>
              <a:buNone/>
            </a:pPr>
            <a:r>
              <a:rPr lang="en-GB" sz="1350" dirty="0">
                <a:solidFill>
                  <a:schemeClr val="dk1"/>
                </a:solidFill>
              </a:rPr>
              <a:t>Import Supplier PDF - to be used for all PDF requirements</a:t>
            </a:r>
            <a:endParaRPr sz="1350" dirty="0">
              <a:solidFill>
                <a:schemeClr val="dk1"/>
              </a:solidFill>
            </a:endParaRPr>
          </a:p>
          <a:p>
            <a:pPr marL="0" lvl="0" indent="0" algn="l" rtl="0">
              <a:spcBef>
                <a:spcPts val="1200"/>
              </a:spcBef>
              <a:spcAft>
                <a:spcPts val="0"/>
              </a:spcAft>
              <a:buClr>
                <a:schemeClr val="dk1"/>
              </a:buClr>
              <a:buSzPct val="61111"/>
              <a:buFont typeface="Arial"/>
              <a:buNone/>
            </a:pPr>
            <a:r>
              <a:rPr lang="en-GB" sz="1350" dirty="0">
                <a:solidFill>
                  <a:schemeClr val="dk1"/>
                </a:solidFill>
              </a:rPr>
              <a:t>Import Supplier Videos - to be used for videos</a:t>
            </a:r>
            <a:endParaRPr sz="1350" dirty="0">
              <a:solidFill>
                <a:schemeClr val="dk1"/>
              </a:solidFill>
            </a:endParaRPr>
          </a:p>
          <a:p>
            <a:pPr marL="0" lvl="0" indent="0" algn="l" rtl="0">
              <a:spcBef>
                <a:spcPts val="1200"/>
              </a:spcBef>
              <a:spcAft>
                <a:spcPts val="0"/>
              </a:spcAft>
              <a:buClr>
                <a:schemeClr val="dk1"/>
              </a:buClr>
              <a:buSzPct val="61111"/>
              <a:buFont typeface="Arial"/>
              <a:buNone/>
            </a:pPr>
            <a:r>
              <a:rPr lang="en-GB" sz="1350" dirty="0">
                <a:solidFill>
                  <a:schemeClr val="dk1"/>
                </a:solidFill>
              </a:rPr>
              <a:t>Import Other Assets - this can be for brand logos and award</a:t>
            </a:r>
            <a:endParaRPr sz="1350" dirty="0">
              <a:solidFill>
                <a:schemeClr val="dk1"/>
              </a:solidFill>
            </a:endParaRPr>
          </a:p>
          <a:p>
            <a:pPr marL="0" lvl="0" indent="0" algn="l" rtl="0">
              <a:spcBef>
                <a:spcPts val="1200"/>
              </a:spcBef>
              <a:spcAft>
                <a:spcPts val="1200"/>
              </a:spcAft>
              <a:buClr>
                <a:schemeClr val="dk1"/>
              </a:buClr>
              <a:buSzPct val="61111"/>
              <a:buFont typeface="Arial"/>
              <a:buNone/>
            </a:pPr>
            <a:r>
              <a:rPr lang="en-GB" sz="1350" b="1" dirty="0">
                <a:solidFill>
                  <a:schemeClr val="dk1"/>
                </a:solidFill>
              </a:rPr>
              <a:t>NOTE</a:t>
            </a:r>
            <a:r>
              <a:rPr lang="en-GB" sz="1350" dirty="0">
                <a:solidFill>
                  <a:schemeClr val="dk1"/>
                </a:solidFill>
              </a:rPr>
              <a:t> - always ensure Import is selected before closing the page, otherwise images will not be uploaded</a:t>
            </a:r>
            <a:endParaRPr sz="1350"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Product</a:t>
            </a:r>
            <a:r>
              <a:rPr lang="en-GB"/>
              <a:t> - Uploading</a:t>
            </a:r>
            <a:endParaRPr/>
          </a:p>
        </p:txBody>
      </p:sp>
      <p:sp>
        <p:nvSpPr>
          <p:cNvPr id="286" name="Google Shape;286;p29"/>
          <p:cNvSpPr txBox="1">
            <a:spLocks noGrp="1"/>
          </p:cNvSpPr>
          <p:nvPr>
            <p:ph type="body" idx="1"/>
          </p:nvPr>
        </p:nvSpPr>
        <p:spPr>
          <a:xfrm>
            <a:off x="311700" y="1152475"/>
            <a:ext cx="8520600" cy="34338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GB"/>
              <a:t>Allows you to use a drag and drop options that will rename the assets for you</a:t>
            </a:r>
            <a:endParaRPr/>
          </a:p>
          <a:p>
            <a:pPr marL="0" lvl="0" indent="0" algn="l" rtl="0">
              <a:spcBef>
                <a:spcPts val="1200"/>
              </a:spcBef>
              <a:spcAft>
                <a:spcPts val="0"/>
              </a:spcAft>
              <a:buNone/>
            </a:pPr>
            <a:r>
              <a:rPr lang="en-GB"/>
              <a:t>Can also be used if images are already named to JL specifications</a:t>
            </a:r>
            <a:endParaRPr/>
          </a:p>
          <a:p>
            <a:pPr marL="0" lvl="0" indent="0" algn="l" rtl="0">
              <a:spcBef>
                <a:spcPts val="1200"/>
              </a:spcBef>
              <a:spcAft>
                <a:spcPts val="0"/>
              </a:spcAft>
              <a:buNone/>
            </a:pPr>
            <a:r>
              <a:rPr lang="en-GB"/>
              <a:t>Bulk actions function does not work, assets need to be uploaded individually</a:t>
            </a:r>
            <a:endParaRPr/>
          </a:p>
          <a:p>
            <a:pPr marL="0" lvl="0" indent="0" algn="l" rtl="0">
              <a:spcBef>
                <a:spcPts val="1200"/>
              </a:spcBef>
              <a:spcAft>
                <a:spcPts val="0"/>
              </a:spcAft>
              <a:buNone/>
            </a:pPr>
            <a:r>
              <a:rPr lang="en-GB"/>
              <a:t>Step 1: Select ‘Upload Supplier Images’ against relevant product</a:t>
            </a:r>
            <a:endParaRPr/>
          </a:p>
          <a:p>
            <a:pPr marL="0" lvl="0" indent="0" algn="l" rtl="0">
              <a:spcBef>
                <a:spcPts val="1200"/>
              </a:spcBef>
              <a:spcAft>
                <a:spcPts val="0"/>
              </a:spcAft>
              <a:buNone/>
            </a:pPr>
            <a:r>
              <a:rPr lang="en-GB"/>
              <a:t>Step 2: Drag the images you want to use into the space provided</a:t>
            </a:r>
            <a:endParaRPr/>
          </a:p>
          <a:p>
            <a:pPr marL="0" lvl="0" indent="0" algn="l" rtl="0">
              <a:spcBef>
                <a:spcPts val="1200"/>
              </a:spcBef>
              <a:spcAft>
                <a:spcPts val="0"/>
              </a:spcAft>
              <a:buNone/>
            </a:pPr>
            <a:r>
              <a:rPr lang="en-GB"/>
              <a:t>Step 3: Click the … option on the right and select ‘Supplier Image Select’</a:t>
            </a:r>
            <a:endParaRPr/>
          </a:p>
          <a:p>
            <a:pPr marL="0" lvl="0" indent="0" algn="l" rtl="0">
              <a:spcBef>
                <a:spcPts val="1200"/>
              </a:spcBef>
              <a:spcAft>
                <a:spcPts val="0"/>
              </a:spcAft>
              <a:buNone/>
            </a:pPr>
            <a:r>
              <a:rPr lang="en-GB"/>
              <a:t>Step 4: Drag the images previously selected into the relevant slot, making sure the provided style guide is referenced throughout. Click Save. </a:t>
            </a:r>
            <a:endParaRPr/>
          </a:p>
          <a:p>
            <a:pPr marL="0" lvl="0" indent="457200" algn="l" rtl="0">
              <a:spcBef>
                <a:spcPts val="1200"/>
              </a:spcBef>
              <a:spcAft>
                <a:spcPts val="0"/>
              </a:spcAft>
              <a:buNone/>
            </a:pPr>
            <a:r>
              <a:rPr lang="en-GB"/>
              <a:t>Text in the ‘Image Status’ column will turn orange. Anything grey still needs to have Step 3 completed.</a:t>
            </a:r>
            <a:endParaRPr/>
          </a:p>
          <a:p>
            <a:pPr marL="0" lvl="0" indent="0" algn="l" rtl="0">
              <a:spcBef>
                <a:spcPts val="1200"/>
              </a:spcBef>
              <a:spcAft>
                <a:spcPts val="1200"/>
              </a:spcAft>
              <a:buNone/>
            </a:pPr>
            <a:r>
              <a:rPr lang="en-GB"/>
              <a:t>Note, failure to follow the style guide correctly will result in image rejection and lead to assets having to be re-uploaded.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Product </a:t>
            </a:r>
            <a:r>
              <a:rPr lang="en-GB"/>
              <a:t>- Visibility </a:t>
            </a:r>
            <a:endParaRPr/>
          </a:p>
        </p:txBody>
      </p:sp>
      <p:sp>
        <p:nvSpPr>
          <p:cNvPr id="292" name="Google Shape;292;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This page gives you greater visibility of the assets that have already been uploaded, as well as being able to see the products that are still required.</a:t>
            </a:r>
            <a:endParaRPr/>
          </a:p>
          <a:p>
            <a:pPr marL="0" lvl="0" indent="0" algn="l" rtl="0">
              <a:spcBef>
                <a:spcPts val="1200"/>
              </a:spcBef>
              <a:spcAft>
                <a:spcPts val="0"/>
              </a:spcAft>
              <a:buNone/>
            </a:pPr>
            <a:r>
              <a:rPr lang="en-GB"/>
              <a:t>You can customise your view by dragging columns into position that suit your better, as well as being able to filter by specific products, brands, statuses, etc</a:t>
            </a:r>
            <a:endParaRPr/>
          </a:p>
          <a:p>
            <a:pPr marL="0" lvl="0" indent="0" algn="l" rtl="0">
              <a:spcBef>
                <a:spcPts val="1200"/>
              </a:spcBef>
              <a:spcAft>
                <a:spcPts val="0"/>
              </a:spcAft>
              <a:buNone/>
            </a:pPr>
            <a:r>
              <a:rPr lang="en-GB"/>
              <a:t>Columns can be added/hidden by right clicking on the header bar and selecting/removing options</a:t>
            </a:r>
            <a:endParaRPr/>
          </a:p>
          <a:p>
            <a:pPr marL="0" lvl="0" indent="0" algn="l" rtl="0">
              <a:spcBef>
                <a:spcPts val="1200"/>
              </a:spcBef>
              <a:spcAft>
                <a:spcPts val="0"/>
              </a:spcAft>
              <a:buNone/>
            </a:pPr>
            <a:r>
              <a:rPr lang="en-GB"/>
              <a:t>An overview of each header and its meaning can be found </a:t>
            </a:r>
            <a:r>
              <a:rPr lang="en-GB" u="sng">
                <a:solidFill>
                  <a:schemeClr val="hlink"/>
                </a:solidFill>
                <a:hlinkClick r:id="rId3" action="ppaction://hlinksldjump"/>
              </a:rPr>
              <a:t>here</a:t>
            </a:r>
            <a:endParaRPr/>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People Management</a:t>
            </a:r>
            <a:r>
              <a:rPr lang="en-GB"/>
              <a:t> - Onboarding Colleagues</a:t>
            </a:r>
            <a:endParaRPr/>
          </a:p>
        </p:txBody>
      </p:sp>
      <p:sp>
        <p:nvSpPr>
          <p:cNvPr id="298" name="Google Shape;298;p31"/>
          <p:cNvSpPr txBox="1">
            <a:spLocks noGrp="1"/>
          </p:cNvSpPr>
          <p:nvPr>
            <p:ph type="body" idx="1"/>
          </p:nvPr>
        </p:nvSpPr>
        <p:spPr>
          <a:xfrm>
            <a:off x="311700" y="1152475"/>
            <a:ext cx="8520600" cy="1419300"/>
          </a:xfrm>
          <a:prstGeom prst="rect">
            <a:avLst/>
          </a:prstGeom>
        </p:spPr>
        <p:txBody>
          <a:bodyPr spcFirstLastPara="1" wrap="square" lIns="91425" tIns="91425" rIns="91425" bIns="91425" anchor="t" anchorCtr="0">
            <a:normAutofit fontScale="92500" lnSpcReduction="10000"/>
          </a:bodyPr>
          <a:lstStyle/>
          <a:p>
            <a:pPr marL="0" lvl="0" indent="0" algn="l" rtl="0">
              <a:lnSpc>
                <a:spcPct val="95000"/>
              </a:lnSpc>
              <a:spcBef>
                <a:spcPts val="0"/>
              </a:spcBef>
              <a:spcAft>
                <a:spcPts val="0"/>
              </a:spcAft>
              <a:buNone/>
            </a:pPr>
            <a:r>
              <a:rPr lang="en-GB" sz="1600"/>
              <a:t>From the Dashboard option, select ‘People Management’, then ‘Resources’</a:t>
            </a:r>
            <a:endParaRPr sz="1600"/>
          </a:p>
          <a:p>
            <a:pPr marL="0" lvl="0" indent="0" algn="l" rtl="0">
              <a:lnSpc>
                <a:spcPct val="95000"/>
              </a:lnSpc>
              <a:spcBef>
                <a:spcPts val="1200"/>
              </a:spcBef>
              <a:spcAft>
                <a:spcPts val="0"/>
              </a:spcAft>
              <a:buNone/>
            </a:pPr>
            <a:r>
              <a:rPr lang="en-GB" sz="1600"/>
              <a:t>Choose ‘Create Resource’</a:t>
            </a:r>
            <a:endParaRPr sz="1600"/>
          </a:p>
          <a:p>
            <a:pPr marL="0" lvl="0" indent="0" algn="l" rtl="0">
              <a:lnSpc>
                <a:spcPct val="95000"/>
              </a:lnSpc>
              <a:spcBef>
                <a:spcPts val="1200"/>
              </a:spcBef>
              <a:spcAft>
                <a:spcPts val="1200"/>
              </a:spcAft>
              <a:buNone/>
            </a:pPr>
            <a:r>
              <a:rPr lang="en-GB" sz="1600"/>
              <a:t>Suppliers can add their colleagues to the same access they have. If you require access to additional supplier accounts, please contact the Product Launch team to have this added.</a:t>
            </a:r>
            <a:endParaRPr sz="1600" b="1"/>
          </a:p>
        </p:txBody>
      </p:sp>
      <p:pic>
        <p:nvPicPr>
          <p:cNvPr id="299" name="Google Shape;299;p31"/>
          <p:cNvPicPr preferRelativeResize="0"/>
          <p:nvPr/>
        </p:nvPicPr>
        <p:blipFill>
          <a:blip r:embed="rId3">
            <a:alphaModFix/>
          </a:blip>
          <a:stretch>
            <a:fillRect/>
          </a:stretch>
        </p:blipFill>
        <p:spPr>
          <a:xfrm>
            <a:off x="6193425" y="2872025"/>
            <a:ext cx="2950575" cy="1874275"/>
          </a:xfrm>
          <a:prstGeom prst="rect">
            <a:avLst/>
          </a:prstGeom>
          <a:noFill/>
          <a:ln>
            <a:noFill/>
          </a:ln>
        </p:spPr>
      </p:pic>
      <p:sp>
        <p:nvSpPr>
          <p:cNvPr id="300" name="Google Shape;300;p31"/>
          <p:cNvSpPr txBox="1"/>
          <p:nvPr/>
        </p:nvSpPr>
        <p:spPr>
          <a:xfrm>
            <a:off x="311700" y="2571775"/>
            <a:ext cx="6130500" cy="177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600" b="1">
                <a:solidFill>
                  <a:schemeClr val="dk1"/>
                </a:solidFill>
                <a:latin typeface="Gill Sans"/>
                <a:ea typeface="Gill Sans"/>
                <a:cs typeface="Gill Sans"/>
                <a:sym typeface="Gill Sans"/>
              </a:rPr>
              <a:t>Product Launch team -</a:t>
            </a:r>
            <a:r>
              <a:rPr lang="en-GB" sz="1600">
                <a:solidFill>
                  <a:schemeClr val="dk1"/>
                </a:solidFill>
                <a:latin typeface="Gill Sans"/>
                <a:ea typeface="Gill Sans"/>
                <a:cs typeface="Gill Sans"/>
                <a:sym typeface="Gill Sans"/>
              </a:rPr>
              <a:t> </a:t>
            </a:r>
            <a:endParaRPr sz="1600">
              <a:solidFill>
                <a:schemeClr val="dk1"/>
              </a:solidFill>
              <a:latin typeface="Gill Sans"/>
              <a:ea typeface="Gill Sans"/>
              <a:cs typeface="Gill Sans"/>
              <a:sym typeface="Gill Sans"/>
            </a:endParaRPr>
          </a:p>
          <a:p>
            <a:pPr marL="0" lvl="0" indent="0" algn="l" rtl="0">
              <a:lnSpc>
                <a:spcPct val="115000"/>
              </a:lnSpc>
              <a:spcBef>
                <a:spcPts val="1200"/>
              </a:spcBef>
              <a:spcAft>
                <a:spcPts val="0"/>
              </a:spcAft>
              <a:buNone/>
            </a:pPr>
            <a:r>
              <a:rPr lang="en-GB" sz="1600">
                <a:solidFill>
                  <a:schemeClr val="dk1"/>
                </a:solidFill>
                <a:latin typeface="Gill Sans"/>
                <a:ea typeface="Gill Sans"/>
                <a:cs typeface="Gill Sans"/>
                <a:sym typeface="Gill Sans"/>
              </a:rPr>
              <a:t>When setting up a supplier, ensure all accounts applicable to them are ticked to ensure they can see all relevant products.</a:t>
            </a:r>
            <a:endParaRPr sz="1600">
              <a:solidFill>
                <a:schemeClr val="dk1"/>
              </a:solidFill>
              <a:latin typeface="Gill Sans"/>
              <a:ea typeface="Gill Sans"/>
              <a:cs typeface="Gill Sans"/>
              <a:sym typeface="Gill Sans"/>
            </a:endParaRPr>
          </a:p>
          <a:p>
            <a:pPr marL="0" lvl="0" indent="0" algn="l" rtl="0">
              <a:lnSpc>
                <a:spcPct val="100000"/>
              </a:lnSpc>
              <a:spcBef>
                <a:spcPts val="1200"/>
              </a:spcBef>
              <a:spcAft>
                <a:spcPts val="0"/>
              </a:spcAft>
              <a:buNone/>
            </a:pPr>
            <a:r>
              <a:rPr lang="en-GB" sz="1600">
                <a:solidFill>
                  <a:schemeClr val="dk1"/>
                </a:solidFill>
                <a:latin typeface="Gill Sans"/>
                <a:ea typeface="Gill Sans"/>
                <a:cs typeface="Gill Sans"/>
                <a:sym typeface="Gill Sans"/>
              </a:rPr>
              <a:t>If adding a new email, they will receive an automatic notification. Otherwise, please ensure ‘Reset Password’ is chosen</a:t>
            </a:r>
            <a:endParaRPr sz="1600">
              <a:solidFill>
                <a:schemeClr val="dk1"/>
              </a:solidFill>
              <a:latin typeface="Gill Sans"/>
              <a:ea typeface="Gill Sans"/>
              <a:cs typeface="Gill Sans"/>
              <a:sym typeface="Gill Sans"/>
            </a:endParaRPr>
          </a:p>
          <a:p>
            <a:pPr marL="457200" lvl="0" indent="0" algn="l" rtl="0">
              <a:lnSpc>
                <a:spcPct val="100000"/>
              </a:lnSpc>
              <a:spcBef>
                <a:spcPts val="1200"/>
              </a:spcBef>
              <a:spcAft>
                <a:spcPts val="1200"/>
              </a:spcAft>
              <a:buNone/>
            </a:pPr>
            <a:r>
              <a:rPr lang="en-GB" sz="1600">
                <a:solidFill>
                  <a:schemeClr val="dk1"/>
                </a:solidFill>
                <a:latin typeface="Gill Sans"/>
                <a:ea typeface="Gill Sans"/>
                <a:cs typeface="Gill Sans"/>
                <a:sym typeface="Gill Sans"/>
              </a:rPr>
              <a:t>NOTE - setting an expiry date will remove access once this has passed. Leave blank in most cases to avoid loss of access</a:t>
            </a:r>
            <a:endParaRPr sz="1600">
              <a:solidFill>
                <a:schemeClr val="dk1"/>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Logs</a:t>
            </a:r>
            <a:r>
              <a:rPr lang="en-GB"/>
              <a:t> - Download Reports for Unsuccessful/Rejected Uploads</a:t>
            </a:r>
            <a:endParaRPr/>
          </a:p>
        </p:txBody>
      </p:sp>
      <p:sp>
        <p:nvSpPr>
          <p:cNvPr id="306" name="Google Shape;306;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This page shows you whether uploads have been successful or failed.</a:t>
            </a:r>
            <a:endParaRPr/>
          </a:p>
          <a:p>
            <a:pPr marL="0" lvl="0" indent="0" algn="l" rtl="0">
              <a:spcBef>
                <a:spcPts val="1200"/>
              </a:spcBef>
              <a:spcAft>
                <a:spcPts val="0"/>
              </a:spcAft>
              <a:buNone/>
            </a:pPr>
            <a:r>
              <a:rPr lang="en-GB"/>
              <a:t>To see failed only, filter the ‘Status’ column to ‘Import Failed’.</a:t>
            </a:r>
            <a:endParaRPr/>
          </a:p>
          <a:p>
            <a:pPr marL="0" lvl="0" indent="0" algn="l" rtl="0">
              <a:spcBef>
                <a:spcPts val="1200"/>
              </a:spcBef>
              <a:spcAft>
                <a:spcPts val="0"/>
              </a:spcAft>
              <a:buNone/>
            </a:pPr>
            <a:r>
              <a:rPr lang="en-GB"/>
              <a:t>Refine date range of failures to streamline view and exclude already amended assets.</a:t>
            </a:r>
            <a:endParaRPr/>
          </a:p>
          <a:p>
            <a:pPr marL="0" lvl="0" indent="0" algn="l" rtl="0">
              <a:spcBef>
                <a:spcPts val="1200"/>
              </a:spcBef>
              <a:spcAft>
                <a:spcPts val="0"/>
              </a:spcAft>
              <a:buNone/>
            </a:pPr>
            <a:r>
              <a:rPr lang="en-GB"/>
              <a:t>This report can be downloaded by selecting the option in the top right of the screen. It will allow you to open in Excel and see all assets that were not successful.</a:t>
            </a:r>
            <a:endParaRPr/>
          </a:p>
          <a:p>
            <a:pPr marL="0" lvl="0" indent="0" algn="l" rtl="0">
              <a:spcBef>
                <a:spcPts val="1200"/>
              </a:spcBef>
              <a:spcAft>
                <a:spcPts val="0"/>
              </a:spcAft>
              <a:buNone/>
            </a:pPr>
            <a:r>
              <a:rPr lang="en-GB">
                <a:solidFill>
                  <a:schemeClr val="dk1"/>
                </a:solidFill>
              </a:rPr>
              <a:t>Select the options you want to review by selecting the tick box on the left hand side.</a:t>
            </a:r>
            <a:endParaRPr/>
          </a:p>
          <a:p>
            <a:pPr marL="0" lvl="0" indent="0" algn="l" rtl="0">
              <a:spcBef>
                <a:spcPts val="1200"/>
              </a:spcBef>
              <a:spcAft>
                <a:spcPts val="1200"/>
              </a:spcAft>
              <a:buNone/>
            </a:pPr>
            <a:r>
              <a:rPr lang="en-GB">
                <a:solidFill>
                  <a:schemeClr val="dk1"/>
                </a:solidFill>
              </a:rPr>
              <a:t>You can also view the assets by clicking on the relevant link in the ‘Download’ column</a:t>
            </a:r>
            <a:endParaRPr/>
          </a:p>
        </p:txBody>
      </p:sp>
    </p:spTree>
  </p:cSld>
  <p:clrMapOvr>
    <a:masterClrMapping/>
  </p:clrMapOvr>
</p:sld>
</file>

<file path=ppt/theme/theme1.xml><?xml version="1.0" encoding="utf-8"?>
<a:theme xmlns:a="http://schemas.openxmlformats.org/drawingml/2006/main" name="John Lewis Partnership">
  <a:themeElements>
    <a:clrScheme name="Simple Light">
      <a:dk1>
        <a:srgbClr val="003936"/>
      </a:dk1>
      <a:lt1>
        <a:srgbClr val="FFFFFF"/>
      </a:lt1>
      <a:dk2>
        <a:srgbClr val="003936"/>
      </a:dk2>
      <a:lt2>
        <a:srgbClr val="FFFFFF"/>
      </a:lt2>
      <a:accent1>
        <a:srgbClr val="003936"/>
      </a:accent1>
      <a:accent2>
        <a:srgbClr val="05B084"/>
      </a:accent2>
      <a:accent3>
        <a:srgbClr val="B7E0CB"/>
      </a:accent3>
      <a:accent4>
        <a:srgbClr val="F1B472"/>
      </a:accent4>
      <a:accent5>
        <a:srgbClr val="EE8C2D"/>
      </a:accent5>
      <a:accent6>
        <a:srgbClr val="F6DECA"/>
      </a:accent6>
      <a:hlink>
        <a:srgbClr val="0039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1951</Words>
  <Application>Microsoft Office PowerPoint</Application>
  <PresentationFormat>On-screen Show (16:9)</PresentationFormat>
  <Paragraphs>135</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Gill Sans</vt:lpstr>
      <vt:lpstr>Arial</vt:lpstr>
      <vt:lpstr>NTR</vt:lpstr>
      <vt:lpstr>John Lewis Partnership</vt:lpstr>
      <vt:lpstr>New Supplier Portal for Uploading Images, Videos &amp; PDFs</vt:lpstr>
      <vt:lpstr>Key</vt:lpstr>
      <vt:lpstr>Navigation</vt:lpstr>
      <vt:lpstr>File Importer - Uploading</vt:lpstr>
      <vt:lpstr>File Importer - Upload Types</vt:lpstr>
      <vt:lpstr>Product - Uploading</vt:lpstr>
      <vt:lpstr>Product - Visibility </vt:lpstr>
      <vt:lpstr>People Management - Onboarding Colleagues</vt:lpstr>
      <vt:lpstr>Logs - Download Reports for Unsuccessful/Rejected Uploads</vt:lpstr>
      <vt:lpstr>Header Meanings</vt:lpstr>
      <vt:lpstr>Header Meanings</vt:lpstr>
      <vt:lpstr>Header Meanings</vt:lpstr>
      <vt:lpstr>Main Image Status Meanings</vt:lpstr>
      <vt:lpstr>Line Drawings &amp; Methods of Upload</vt:lpstr>
      <vt:lpstr>Line Drawings &amp; Methods of Upload (Cont)</vt:lpstr>
      <vt:lpstr>FAQs on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Supplier Portal for Uploading Images, Videos &amp; PDFs</dc:title>
  <dc:creator>Ben Platonos</dc:creator>
  <cp:lastModifiedBy>Ben Platonos</cp:lastModifiedBy>
  <cp:revision>12</cp:revision>
  <dcterms:modified xsi:type="dcterms:W3CDTF">2025-04-16T12:09:21Z</dcterms:modified>
</cp:coreProperties>
</file>